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9" r:id="rId2"/>
    <p:sldId id="285" r:id="rId3"/>
    <p:sldId id="281" r:id="rId4"/>
    <p:sldId id="270" r:id="rId5"/>
    <p:sldId id="273" r:id="rId6"/>
    <p:sldId id="274" r:id="rId7"/>
    <p:sldId id="287" r:id="rId8"/>
    <p:sldId id="282" r:id="rId9"/>
    <p:sldId id="277" r:id="rId10"/>
    <p:sldId id="276" r:id="rId11"/>
    <p:sldId id="275" r:id="rId12"/>
    <p:sldId id="279" r:id="rId13"/>
    <p:sldId id="284" r:id="rId14"/>
    <p:sldId id="271" r:id="rId15"/>
    <p:sldId id="286"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bschnitt ohne Titel" id="{D221D6DE-2B2C-4F5F-8121-65A97452453A}">
          <p14:sldIdLst>
            <p14:sldId id="269"/>
            <p14:sldId id="285"/>
            <p14:sldId id="281"/>
            <p14:sldId id="270"/>
            <p14:sldId id="273"/>
            <p14:sldId id="274"/>
            <p14:sldId id="287"/>
            <p14:sldId id="282"/>
            <p14:sldId id="277"/>
            <p14:sldId id="276"/>
            <p14:sldId id="275"/>
            <p14:sldId id="279"/>
            <p14:sldId id="284"/>
            <p14:sldId id="271"/>
            <p14:sldId id="28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gtmeier, Rebekka" initials="TR" lastIdx="3" clrIdx="0">
    <p:extLst>
      <p:ext uri="{19B8F6BF-5375-455C-9EA6-DF929625EA0E}">
        <p15:presenceInfo xmlns:p15="http://schemas.microsoft.com/office/powerpoint/2012/main" userId="Tegtmeier, Rebekka" providerId="None"/>
      </p:ext>
    </p:extLst>
  </p:cmAuthor>
  <p:cmAuthor id="2" name="Hausdörffer, Kostja" initials="HK" lastIdx="3" clrIdx="1">
    <p:extLst>
      <p:ext uri="{19B8F6BF-5375-455C-9EA6-DF929625EA0E}">
        <p15:presenceInfo xmlns:p15="http://schemas.microsoft.com/office/powerpoint/2012/main" userId="Hausdörffer, Kostja" providerId="None"/>
      </p:ext>
    </p:extLst>
  </p:cmAuthor>
  <p:cmAuthor id="3" name="Oetken, Petra" initials="OE" lastIdx="1" clrIdx="2">
    <p:extLst>
      <p:ext uri="{19B8F6BF-5375-455C-9EA6-DF929625EA0E}">
        <p15:presenceInfo xmlns:p15="http://schemas.microsoft.com/office/powerpoint/2012/main" userId="Oetken, Pet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CFBD"/>
    <a:srgbClr val="D203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p:cViewPr varScale="1">
        <p:scale>
          <a:sx n="123" d="100"/>
          <a:sy n="123" d="100"/>
        </p:scale>
        <p:origin x="114" y="222"/>
      </p:cViewPr>
      <p:guideLst>
        <p:guide orient="horz" pos="2160"/>
        <p:guide pos="3840"/>
      </p:guideLst>
    </p:cSldViewPr>
  </p:slideViewPr>
  <p:notesTextViewPr>
    <p:cViewPr>
      <p:scale>
        <a:sx n="1" d="1"/>
        <a:sy n="1" d="1"/>
      </p:scale>
      <p:origin x="0" y="0"/>
    </p:cViewPr>
  </p:notesTextViewPr>
  <p:sorterViewPr>
    <p:cViewPr>
      <p:scale>
        <a:sx n="100" d="100"/>
        <a:sy n="100" d="100"/>
      </p:scale>
      <p:origin x="0" y="-144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573B30-5355-4677-B8E1-5230D9F8D292}" type="datetimeFigureOut">
              <a:rPr lang="de-DE" smtClean="0"/>
              <a:t>22.07.2024</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7AC5A7-D39F-470E-B44A-53B9829EB0AB}" type="slidenum">
              <a:rPr lang="de-DE" smtClean="0"/>
              <a:t>‹Nr.›</a:t>
            </a:fld>
            <a:endParaRPr lang="de-DE"/>
          </a:p>
        </p:txBody>
      </p:sp>
    </p:spTree>
    <p:extLst>
      <p:ext uri="{BB962C8B-B14F-4D97-AF65-F5344CB8AC3E}">
        <p14:creationId xmlns:p14="http://schemas.microsoft.com/office/powerpoint/2010/main" val="388918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_STH">
    <p:spTree>
      <p:nvGrpSpPr>
        <p:cNvPr id="1" name=""/>
        <p:cNvGrpSpPr/>
        <p:nvPr/>
      </p:nvGrpSpPr>
      <p:grpSpPr>
        <a:xfrm>
          <a:off x="0" y="0"/>
          <a:ext cx="0" cy="0"/>
          <a:chOff x="0" y="0"/>
          <a:chExt cx="0" cy="0"/>
        </a:xfrm>
      </p:grpSpPr>
      <p:sp>
        <p:nvSpPr>
          <p:cNvPr id="7" name="AutoShape 2">
            <a:extLst>
              <a:ext uri="{FF2B5EF4-FFF2-40B4-BE49-F238E27FC236}">
                <a16:creationId xmlns:a16="http://schemas.microsoft.com/office/drawing/2014/main" id="{2B128BA7-D0A6-4E7B-8094-F7E0857EE239}"/>
              </a:ext>
            </a:extLst>
          </p:cNvPr>
          <p:cNvSpPr>
            <a:spLocks noChangeArrowheads="1"/>
          </p:cNvSpPr>
          <p:nvPr userDrawn="1"/>
        </p:nvSpPr>
        <p:spPr bwMode="auto">
          <a:xfrm flipH="1" flipV="1">
            <a:off x="-26897" y="3173"/>
            <a:ext cx="12218895" cy="993775"/>
          </a:xfrm>
          <a:prstGeom prst="flowChartManualInput">
            <a:avLst/>
          </a:prstGeom>
          <a:solidFill>
            <a:srgbClr val="D0CFBD"/>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endParaRPr lang="de-DE"/>
          </a:p>
        </p:txBody>
      </p:sp>
      <p:sp>
        <p:nvSpPr>
          <p:cNvPr id="8" name="AutoShape 3">
            <a:extLst>
              <a:ext uri="{FF2B5EF4-FFF2-40B4-BE49-F238E27FC236}">
                <a16:creationId xmlns:a16="http://schemas.microsoft.com/office/drawing/2014/main" id="{84A05E44-343A-423B-8510-4AAFD3A859C2}"/>
              </a:ext>
            </a:extLst>
          </p:cNvPr>
          <p:cNvSpPr>
            <a:spLocks noChangeArrowheads="1"/>
          </p:cNvSpPr>
          <p:nvPr userDrawn="1"/>
        </p:nvSpPr>
        <p:spPr bwMode="auto">
          <a:xfrm rot="-10800000" flipH="1" flipV="1">
            <a:off x="0" y="5988050"/>
            <a:ext cx="12218894" cy="869950"/>
          </a:xfrm>
          <a:prstGeom prst="flowChartManualInput">
            <a:avLst/>
          </a:prstGeom>
          <a:solidFill>
            <a:srgbClr val="D0CFBD"/>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endParaRPr lang="de-DE" dirty="0"/>
          </a:p>
        </p:txBody>
      </p:sp>
      <p:sp>
        <p:nvSpPr>
          <p:cNvPr id="2" name="Titel 1">
            <a:extLst>
              <a:ext uri="{FF2B5EF4-FFF2-40B4-BE49-F238E27FC236}">
                <a16:creationId xmlns:a16="http://schemas.microsoft.com/office/drawing/2014/main" id="{DB7F2C9D-2AAF-45E5-A7C4-932327242928}"/>
              </a:ext>
            </a:extLst>
          </p:cNvPr>
          <p:cNvSpPr>
            <a:spLocks noGrp="1"/>
          </p:cNvSpPr>
          <p:nvPr>
            <p:ph type="ctrTitle" hasCustomPrompt="1"/>
          </p:nvPr>
        </p:nvSpPr>
        <p:spPr>
          <a:xfrm>
            <a:off x="5495365" y="2790091"/>
            <a:ext cx="6454588" cy="855605"/>
          </a:xfrm>
        </p:spPr>
        <p:txBody>
          <a:bodyPr anchor="b">
            <a:normAutofit/>
          </a:bodyPr>
          <a:lstStyle>
            <a:lvl1pPr algn="ctr">
              <a:defRPr sz="4000">
                <a:solidFill>
                  <a:srgbClr val="D2031D"/>
                </a:solidFill>
              </a:defRPr>
            </a:lvl1pPr>
          </a:lstStyle>
          <a:p>
            <a:r>
              <a:rPr kumimoji="0" lang="de-DE" sz="4400" b="1" i="0" u="none" strike="noStrike" kern="1200" cap="none" spc="0" normalizeH="0" baseline="0" noProof="0" dirty="0">
                <a:ln>
                  <a:noFill/>
                </a:ln>
                <a:solidFill>
                  <a:srgbClr val="D2031D"/>
                </a:solidFill>
                <a:effectLst/>
                <a:uLnTx/>
                <a:uFillTx/>
                <a:latin typeface="Source Sans Pro"/>
                <a:ea typeface="+mj-ea"/>
                <a:cs typeface="+mj-cs"/>
              </a:rPr>
              <a:t>HERZLICH WILLKOMMEN</a:t>
            </a:r>
            <a:endParaRPr lang="de-DE" dirty="0"/>
          </a:p>
        </p:txBody>
      </p:sp>
      <p:sp>
        <p:nvSpPr>
          <p:cNvPr id="3" name="Untertitel 2">
            <a:extLst>
              <a:ext uri="{FF2B5EF4-FFF2-40B4-BE49-F238E27FC236}">
                <a16:creationId xmlns:a16="http://schemas.microsoft.com/office/drawing/2014/main" id="{025D4167-7567-4C37-A94E-68109731E638}"/>
              </a:ext>
            </a:extLst>
          </p:cNvPr>
          <p:cNvSpPr>
            <a:spLocks noGrp="1"/>
          </p:cNvSpPr>
          <p:nvPr>
            <p:ph type="subTitle" idx="1" hasCustomPrompt="1"/>
          </p:nvPr>
        </p:nvSpPr>
        <p:spPr>
          <a:xfrm>
            <a:off x="5495365" y="4391696"/>
            <a:ext cx="6454588" cy="960231"/>
          </a:xfrm>
        </p:spPr>
        <p:txBody>
          <a:bodyPr/>
          <a:lstStyle>
            <a:lvl1pPr marL="0" indent="0" algn="ctr">
              <a:buNone/>
              <a:defRPr sz="24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Manu Mustermensch</a:t>
            </a:r>
          </a:p>
          <a:p>
            <a:r>
              <a:rPr lang="de-DE" dirty="0"/>
              <a:t>Starthaus Bremen und Bremerhaven</a:t>
            </a:r>
          </a:p>
          <a:p>
            <a:endParaRPr lang="de-DE" dirty="0"/>
          </a:p>
        </p:txBody>
      </p:sp>
      <p:sp>
        <p:nvSpPr>
          <p:cNvPr id="4" name="Datumsplatzhalter 3">
            <a:extLst>
              <a:ext uri="{FF2B5EF4-FFF2-40B4-BE49-F238E27FC236}">
                <a16:creationId xmlns:a16="http://schemas.microsoft.com/office/drawing/2014/main" id="{73E4C18F-447F-459E-8077-2FDECD02928B}"/>
              </a:ext>
            </a:extLst>
          </p:cNvPr>
          <p:cNvSpPr>
            <a:spLocks noGrp="1"/>
          </p:cNvSpPr>
          <p:nvPr>
            <p:ph type="dt" sz="half" idx="10"/>
          </p:nvPr>
        </p:nvSpPr>
        <p:spPr>
          <a:xfrm>
            <a:off x="8118230" y="5500565"/>
            <a:ext cx="1143000" cy="365125"/>
          </a:xfrm>
        </p:spPr>
        <p:txBody>
          <a:bodyPr/>
          <a:lstStyle>
            <a:lvl1pPr algn="ctr">
              <a:defRPr/>
            </a:lvl1pPr>
          </a:lstStyle>
          <a:p>
            <a:fld id="{15AE694D-AD97-4B20-8495-AF05490024F0}" type="datetime1">
              <a:rPr lang="de-DE" smtClean="0"/>
              <a:t>22.07.2024</a:t>
            </a:fld>
            <a:endParaRPr lang="de-DE" dirty="0"/>
          </a:p>
        </p:txBody>
      </p:sp>
      <p:sp>
        <p:nvSpPr>
          <p:cNvPr id="6" name="Foliennummernplatzhalter 5">
            <a:extLst>
              <a:ext uri="{FF2B5EF4-FFF2-40B4-BE49-F238E27FC236}">
                <a16:creationId xmlns:a16="http://schemas.microsoft.com/office/drawing/2014/main" id="{AFC7928A-F12E-4498-99E9-BD481CFB7A43}"/>
              </a:ext>
            </a:extLst>
          </p:cNvPr>
          <p:cNvSpPr>
            <a:spLocks noGrp="1"/>
          </p:cNvSpPr>
          <p:nvPr>
            <p:ph type="sldNum" sz="quarter" idx="12"/>
          </p:nvPr>
        </p:nvSpPr>
        <p:spPr/>
        <p:txBody>
          <a:bodyPr/>
          <a:lstStyle/>
          <a:p>
            <a:fld id="{3ADF4D21-AA0F-4CCB-8A84-3CAD4A6F027B}" type="slidenum">
              <a:rPr lang="de-DE" smtClean="0"/>
              <a:t>‹Nr.›</a:t>
            </a:fld>
            <a:endParaRPr lang="de-DE" dirty="0"/>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897" y="6245245"/>
            <a:ext cx="2465297" cy="543305"/>
          </a:xfrm>
          <a:prstGeom prst="rect">
            <a:avLst/>
          </a:prstGeom>
        </p:spPr>
      </p:pic>
      <p:sp>
        <p:nvSpPr>
          <p:cNvPr id="13" name="Text Box 3"/>
          <p:cNvSpPr txBox="1">
            <a:spLocks noChangeArrowheads="1"/>
          </p:cNvSpPr>
          <p:nvPr userDrawn="1"/>
        </p:nvSpPr>
        <p:spPr bwMode="auto">
          <a:xfrm>
            <a:off x="4073463" y="6406588"/>
            <a:ext cx="932291" cy="19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dirty="0">
                <a:ln>
                  <a:noFill/>
                </a:ln>
                <a:solidFill>
                  <a:srgbClr val="000000"/>
                </a:solidFill>
                <a:effectLst/>
                <a:latin typeface="Source Sans Pro" panose="020B0503030403020204" pitchFamily="34" charset="0"/>
                <a:cs typeface="Arial" pitchFamily="34" charset="0"/>
              </a:rPr>
              <a:t>gefördert durch</a:t>
            </a:r>
            <a:endParaRPr kumimoji="0" lang="de-DE" altLang="de-DE" sz="1800" b="0" i="0" u="none" strike="noStrike" cap="none" normalizeH="0" baseline="0" dirty="0">
              <a:ln>
                <a:noFill/>
              </a:ln>
              <a:solidFill>
                <a:schemeClr val="tx1"/>
              </a:solidFill>
              <a:effectLst/>
              <a:latin typeface="Source Sans Pro" panose="020B0503030403020204" pitchFamily="34" charset="0"/>
              <a:cs typeface="Arial" pitchFamily="34" charset="0"/>
            </a:endParaRPr>
          </a:p>
        </p:txBody>
      </p:sp>
      <p:pic>
        <p:nvPicPr>
          <p:cNvPr id="14" name="Grafik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005754" y="6187919"/>
            <a:ext cx="2795022" cy="633985"/>
          </a:xfrm>
          <a:prstGeom prst="rect">
            <a:avLst/>
          </a:prstGeom>
        </p:spPr>
      </p:pic>
      <p:sp>
        <p:nvSpPr>
          <p:cNvPr id="16" name="Inhaltsplatzhalter 15"/>
          <p:cNvSpPr>
            <a:spLocks noGrp="1"/>
          </p:cNvSpPr>
          <p:nvPr>
            <p:ph sz="quarter" idx="14"/>
          </p:nvPr>
        </p:nvSpPr>
        <p:spPr>
          <a:xfrm>
            <a:off x="0" y="867992"/>
            <a:ext cx="5240740" cy="537725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pic>
        <p:nvPicPr>
          <p:cNvPr id="5" name="Grafik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500877" y="778584"/>
            <a:ext cx="4267209" cy="1770892"/>
          </a:xfrm>
          <a:prstGeom prst="rect">
            <a:avLst/>
          </a:prstGeom>
        </p:spPr>
      </p:pic>
    </p:spTree>
    <p:extLst>
      <p:ext uri="{BB962C8B-B14F-4D97-AF65-F5344CB8AC3E}">
        <p14:creationId xmlns:p14="http://schemas.microsoft.com/office/powerpoint/2010/main" val="1163599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_ST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1F8C11-C33C-4F92-AD82-C6944A7D5937}"/>
              </a:ext>
            </a:extLst>
          </p:cNvPr>
          <p:cNvSpPr>
            <a:spLocks noGrp="1"/>
          </p:cNvSpPr>
          <p:nvPr>
            <p:ph type="title"/>
          </p:nvPr>
        </p:nvSpPr>
        <p:spPr>
          <a:xfrm>
            <a:off x="838200" y="1033556"/>
            <a:ext cx="10515600" cy="1093708"/>
          </a:xfrm>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C19BBDF5-302D-443E-9361-AC0F0B18638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C2E5617A-4DD0-49BF-8BFE-A2B3BECA0AF8}"/>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ußzeilenplatzhalter 4">
            <a:extLst>
              <a:ext uri="{FF2B5EF4-FFF2-40B4-BE49-F238E27FC236}">
                <a16:creationId xmlns:a16="http://schemas.microsoft.com/office/drawing/2014/main" id="{F0AF14FB-1FBA-4CDF-A83D-655E04FA483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8BF5E07-7102-4674-9259-3752427B169D}"/>
              </a:ext>
            </a:extLst>
          </p:cNvPr>
          <p:cNvSpPr>
            <a:spLocks noGrp="1"/>
          </p:cNvSpPr>
          <p:nvPr>
            <p:ph type="sldNum" sz="quarter" idx="12"/>
          </p:nvPr>
        </p:nvSpPr>
        <p:spPr/>
        <p:txBody>
          <a:bodyPr/>
          <a:lstStyle/>
          <a:p>
            <a:fld id="{3ADF4D21-AA0F-4CCB-8A84-3CAD4A6F027B}" type="slidenum">
              <a:rPr lang="de-DE" smtClean="0"/>
              <a:t>‹Nr.›</a:t>
            </a:fld>
            <a:endParaRPr lang="de-DE"/>
          </a:p>
        </p:txBody>
      </p:sp>
    </p:spTree>
    <p:extLst>
      <p:ext uri="{BB962C8B-B14F-4D97-AF65-F5344CB8AC3E}">
        <p14:creationId xmlns:p14="http://schemas.microsoft.com/office/powerpoint/2010/main" val="2678341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titel_ST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4D3752-2C02-4C78-BE20-967BF99A346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DE" dirty="0"/>
          </a:p>
        </p:txBody>
      </p:sp>
      <p:sp>
        <p:nvSpPr>
          <p:cNvPr id="3" name="Textplatzhalter 2">
            <a:extLst>
              <a:ext uri="{FF2B5EF4-FFF2-40B4-BE49-F238E27FC236}">
                <a16:creationId xmlns:a16="http://schemas.microsoft.com/office/drawing/2014/main" id="{C6D2412E-EAAA-4E91-90C9-0C687299F619}"/>
              </a:ext>
            </a:extLst>
          </p:cNvPr>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17127DF-0B12-4E2C-AD2D-BBF0F7F5FA7C}"/>
              </a:ext>
            </a:extLst>
          </p:cNvPr>
          <p:cNvSpPr>
            <a:spLocks noGrp="1"/>
          </p:cNvSpPr>
          <p:nvPr>
            <p:ph type="dt" sz="half" idx="10"/>
          </p:nvPr>
        </p:nvSpPr>
        <p:spPr/>
        <p:txBody>
          <a:bodyPr/>
          <a:lstStyle/>
          <a:p>
            <a:fld id="{25B7B269-F8D9-4DD2-93D7-7F390F9C36F2}" type="datetime1">
              <a:rPr lang="de-DE" smtClean="0"/>
              <a:t>22.07.2024</a:t>
            </a:fld>
            <a:endParaRPr lang="de-DE"/>
          </a:p>
        </p:txBody>
      </p:sp>
      <p:sp>
        <p:nvSpPr>
          <p:cNvPr id="5" name="Fußzeilenplatzhalter 4">
            <a:extLst>
              <a:ext uri="{FF2B5EF4-FFF2-40B4-BE49-F238E27FC236}">
                <a16:creationId xmlns:a16="http://schemas.microsoft.com/office/drawing/2014/main" id="{E70FECE5-E43B-4536-A254-5A883DC805D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985D731-25B1-41F0-B027-399BD54CC514}"/>
              </a:ext>
            </a:extLst>
          </p:cNvPr>
          <p:cNvSpPr>
            <a:spLocks noGrp="1"/>
          </p:cNvSpPr>
          <p:nvPr>
            <p:ph type="sldNum" sz="quarter" idx="12"/>
          </p:nvPr>
        </p:nvSpPr>
        <p:spPr/>
        <p:txBody>
          <a:bodyPr/>
          <a:lstStyle/>
          <a:p>
            <a:fld id="{3ADF4D21-AA0F-4CCB-8A84-3CAD4A6F027B}" type="slidenum">
              <a:rPr lang="de-DE" smtClean="0"/>
              <a:t>‹Nr.›</a:t>
            </a:fld>
            <a:endParaRPr lang="de-DE"/>
          </a:p>
        </p:txBody>
      </p:sp>
    </p:spTree>
    <p:extLst>
      <p:ext uri="{BB962C8B-B14F-4D97-AF65-F5344CB8AC3E}">
        <p14:creationId xmlns:p14="http://schemas.microsoft.com/office/powerpoint/2010/main" val="141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_ST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EAC4DE-D11F-44C4-8822-701803FCFBCD}"/>
              </a:ext>
            </a:extLst>
          </p:cNvPr>
          <p:cNvSpPr>
            <a:spLocks noGrp="1"/>
          </p:cNvSpPr>
          <p:nvPr>
            <p:ph type="title"/>
          </p:nvPr>
        </p:nvSpPr>
        <p:spPr>
          <a:xfrm>
            <a:off x="838200" y="1066800"/>
            <a:ext cx="10515600" cy="1046816"/>
          </a:xfrm>
        </p:spPr>
        <p:txBody>
          <a:bodyPr/>
          <a:lstStyle/>
          <a:p>
            <a:r>
              <a:rPr lang="de-DE"/>
              <a:t>Mastertitelformat bearbeiten</a:t>
            </a:r>
          </a:p>
        </p:txBody>
      </p:sp>
      <p:sp>
        <p:nvSpPr>
          <p:cNvPr id="3" name="Inhaltsplatzhalter 2">
            <a:extLst>
              <a:ext uri="{FF2B5EF4-FFF2-40B4-BE49-F238E27FC236}">
                <a16:creationId xmlns:a16="http://schemas.microsoft.com/office/drawing/2014/main" id="{34CDAEF8-E561-405B-A18E-1F00B34CB5FF}"/>
              </a:ext>
            </a:extLst>
          </p:cNvPr>
          <p:cNvSpPr>
            <a:spLocks noGrp="1"/>
          </p:cNvSpPr>
          <p:nvPr>
            <p:ph sz="half" idx="1"/>
          </p:nvPr>
        </p:nvSpPr>
        <p:spPr>
          <a:xfrm>
            <a:off x="838200" y="2110153"/>
            <a:ext cx="5181600" cy="406680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Inhaltsplatzhalter 3">
            <a:extLst>
              <a:ext uri="{FF2B5EF4-FFF2-40B4-BE49-F238E27FC236}">
                <a16:creationId xmlns:a16="http://schemas.microsoft.com/office/drawing/2014/main" id="{6B9C78ED-F70D-408B-8018-172E37825DBE}"/>
              </a:ext>
            </a:extLst>
          </p:cNvPr>
          <p:cNvSpPr>
            <a:spLocks noGrp="1"/>
          </p:cNvSpPr>
          <p:nvPr>
            <p:ph sz="half" idx="2"/>
          </p:nvPr>
        </p:nvSpPr>
        <p:spPr>
          <a:xfrm>
            <a:off x="6172200" y="2110153"/>
            <a:ext cx="5181600" cy="406680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12E8D32-89D6-441D-BCD2-9FAF6CBBCC03}"/>
              </a:ext>
            </a:extLst>
          </p:cNvPr>
          <p:cNvSpPr>
            <a:spLocks noGrp="1"/>
          </p:cNvSpPr>
          <p:nvPr>
            <p:ph type="dt" sz="half" idx="10"/>
          </p:nvPr>
        </p:nvSpPr>
        <p:spPr/>
        <p:txBody>
          <a:bodyPr/>
          <a:lstStyle/>
          <a:p>
            <a:fld id="{80D16794-C211-42B1-87B2-481A4ADCBEEB}" type="datetime1">
              <a:rPr lang="de-DE" smtClean="0"/>
              <a:t>22.07.2024</a:t>
            </a:fld>
            <a:endParaRPr lang="de-DE"/>
          </a:p>
        </p:txBody>
      </p:sp>
      <p:sp>
        <p:nvSpPr>
          <p:cNvPr id="6" name="Fußzeilenplatzhalter 5">
            <a:extLst>
              <a:ext uri="{FF2B5EF4-FFF2-40B4-BE49-F238E27FC236}">
                <a16:creationId xmlns:a16="http://schemas.microsoft.com/office/drawing/2014/main" id="{8DAD038B-EA39-47E5-B869-21B85FADB30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5CF6252-8097-4FD0-B046-C809AA97F0FC}"/>
              </a:ext>
            </a:extLst>
          </p:cNvPr>
          <p:cNvSpPr>
            <a:spLocks noGrp="1"/>
          </p:cNvSpPr>
          <p:nvPr>
            <p:ph type="sldNum" sz="quarter" idx="12"/>
          </p:nvPr>
        </p:nvSpPr>
        <p:spPr/>
        <p:txBody>
          <a:bodyPr/>
          <a:lstStyle/>
          <a:p>
            <a:fld id="{3ADF4D21-AA0F-4CCB-8A84-3CAD4A6F027B}" type="slidenum">
              <a:rPr lang="de-DE" smtClean="0"/>
              <a:t>‹Nr.›</a:t>
            </a:fld>
            <a:endParaRPr lang="de-DE"/>
          </a:p>
        </p:txBody>
      </p:sp>
    </p:spTree>
    <p:extLst>
      <p:ext uri="{BB962C8B-B14F-4D97-AF65-F5344CB8AC3E}">
        <p14:creationId xmlns:p14="http://schemas.microsoft.com/office/powerpoint/2010/main" val="2984083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Inhalt mit Überschrift_ST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4C98E5-8C6B-4F2A-9D3D-E62900F77A07}"/>
              </a:ext>
            </a:extLst>
          </p:cNvPr>
          <p:cNvSpPr>
            <a:spLocks noGrp="1"/>
          </p:cNvSpPr>
          <p:nvPr>
            <p:ph type="title"/>
          </p:nvPr>
        </p:nvSpPr>
        <p:spPr>
          <a:xfrm>
            <a:off x="839788" y="1019908"/>
            <a:ext cx="3932237" cy="1037492"/>
          </a:xfrm>
        </p:spPr>
        <p:txBody>
          <a:bodyPr anchor="b"/>
          <a:lstStyle>
            <a:lvl1pPr>
              <a:defRPr sz="3200"/>
            </a:lvl1pPr>
          </a:lstStyle>
          <a:p>
            <a:r>
              <a:rPr lang="de-DE"/>
              <a:t>Mastertitelformat bearbeiten</a:t>
            </a:r>
            <a:endParaRPr lang="de-DE" dirty="0"/>
          </a:p>
        </p:txBody>
      </p:sp>
      <p:sp>
        <p:nvSpPr>
          <p:cNvPr id="3" name="Inhaltsplatzhalter 2">
            <a:extLst>
              <a:ext uri="{FF2B5EF4-FFF2-40B4-BE49-F238E27FC236}">
                <a16:creationId xmlns:a16="http://schemas.microsoft.com/office/drawing/2014/main" id="{396E5CED-60EA-454C-85AC-04F6C635E9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Textplatzhalter 3">
            <a:extLst>
              <a:ext uri="{FF2B5EF4-FFF2-40B4-BE49-F238E27FC236}">
                <a16:creationId xmlns:a16="http://schemas.microsoft.com/office/drawing/2014/main" id="{264E09DD-3DCE-40F8-B5A7-AE577DC666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6DC1490-EB2E-4BF0-815C-ECE4E32B8D3E}"/>
              </a:ext>
            </a:extLst>
          </p:cNvPr>
          <p:cNvSpPr>
            <a:spLocks noGrp="1"/>
          </p:cNvSpPr>
          <p:nvPr>
            <p:ph type="dt" sz="half" idx="10"/>
          </p:nvPr>
        </p:nvSpPr>
        <p:spPr/>
        <p:txBody>
          <a:bodyPr/>
          <a:lstStyle/>
          <a:p>
            <a:fld id="{C1753060-D7E6-4E06-B7EB-C8F11E67EAB5}" type="datetime1">
              <a:rPr lang="de-DE" smtClean="0"/>
              <a:t>22.07.2024</a:t>
            </a:fld>
            <a:endParaRPr lang="de-DE"/>
          </a:p>
        </p:txBody>
      </p:sp>
      <p:sp>
        <p:nvSpPr>
          <p:cNvPr id="6" name="Fußzeilenplatzhalter 5">
            <a:extLst>
              <a:ext uri="{FF2B5EF4-FFF2-40B4-BE49-F238E27FC236}">
                <a16:creationId xmlns:a16="http://schemas.microsoft.com/office/drawing/2014/main" id="{377997AB-CEB0-4876-A8C9-BDA9FEE0284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B48F8CF-C0CE-4545-A0D6-570EE5C61E48}"/>
              </a:ext>
            </a:extLst>
          </p:cNvPr>
          <p:cNvSpPr>
            <a:spLocks noGrp="1"/>
          </p:cNvSpPr>
          <p:nvPr>
            <p:ph type="sldNum" sz="quarter" idx="12"/>
          </p:nvPr>
        </p:nvSpPr>
        <p:spPr/>
        <p:txBody>
          <a:bodyPr/>
          <a:lstStyle/>
          <a:p>
            <a:fld id="{3ADF4D21-AA0F-4CCB-8A84-3CAD4A6F027B}" type="slidenum">
              <a:rPr lang="de-DE" smtClean="0"/>
              <a:t>‹Nr.›</a:t>
            </a:fld>
            <a:endParaRPr lang="de-DE"/>
          </a:p>
        </p:txBody>
      </p:sp>
    </p:spTree>
    <p:extLst>
      <p:ext uri="{BB962C8B-B14F-4D97-AF65-F5344CB8AC3E}">
        <p14:creationId xmlns:p14="http://schemas.microsoft.com/office/powerpoint/2010/main" val="2964110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chlussfolie_ST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4D3752-2C02-4C78-BE20-967BF99A346C}"/>
              </a:ext>
            </a:extLst>
          </p:cNvPr>
          <p:cNvSpPr>
            <a:spLocks noGrp="1"/>
          </p:cNvSpPr>
          <p:nvPr>
            <p:ph type="title" hasCustomPrompt="1"/>
          </p:nvPr>
        </p:nvSpPr>
        <p:spPr>
          <a:xfrm>
            <a:off x="831850" y="1709739"/>
            <a:ext cx="10515600" cy="1784088"/>
          </a:xfrm>
        </p:spPr>
        <p:txBody>
          <a:bodyPr anchor="b"/>
          <a:lstStyle>
            <a:lvl1pPr>
              <a:defRPr sz="6000"/>
            </a:lvl1pPr>
          </a:lstStyle>
          <a:p>
            <a:r>
              <a:rPr lang="de-DE" dirty="0"/>
              <a:t>Vielen Dank!</a:t>
            </a:r>
          </a:p>
        </p:txBody>
      </p:sp>
      <p:sp>
        <p:nvSpPr>
          <p:cNvPr id="3" name="Textplatzhalter 2">
            <a:extLst>
              <a:ext uri="{FF2B5EF4-FFF2-40B4-BE49-F238E27FC236}">
                <a16:creationId xmlns:a16="http://schemas.microsoft.com/office/drawing/2014/main" id="{C6D2412E-EAAA-4E91-90C9-0C687299F619}"/>
              </a:ext>
            </a:extLst>
          </p:cNvPr>
          <p:cNvSpPr>
            <a:spLocks noGrp="1"/>
          </p:cNvSpPr>
          <p:nvPr>
            <p:ph type="body" idx="1"/>
          </p:nvPr>
        </p:nvSpPr>
        <p:spPr>
          <a:xfrm>
            <a:off x="831850" y="3548419"/>
            <a:ext cx="10515600" cy="2541232"/>
          </a:xfrm>
        </p:spPr>
        <p:txBody>
          <a:bodyPr/>
          <a:lstStyle>
            <a:lvl1pPr marL="0" indent="0">
              <a:buNone/>
              <a:defRPr sz="24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11" name="AutoShape 3">
            <a:extLst>
              <a:ext uri="{FF2B5EF4-FFF2-40B4-BE49-F238E27FC236}">
                <a16:creationId xmlns:a16="http://schemas.microsoft.com/office/drawing/2014/main" id="{84A05E44-343A-423B-8510-4AAFD3A859C2}"/>
              </a:ext>
            </a:extLst>
          </p:cNvPr>
          <p:cNvSpPr>
            <a:spLocks noChangeArrowheads="1"/>
          </p:cNvSpPr>
          <p:nvPr userDrawn="1"/>
        </p:nvSpPr>
        <p:spPr bwMode="auto">
          <a:xfrm rot="-10800000" flipH="1" flipV="1">
            <a:off x="0" y="5988050"/>
            <a:ext cx="12218894" cy="869950"/>
          </a:xfrm>
          <a:prstGeom prst="flowChartManualInput">
            <a:avLst/>
          </a:prstGeom>
          <a:solidFill>
            <a:srgbClr val="D0CFBD"/>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endParaRPr lang="de-DE" dirty="0"/>
          </a:p>
        </p:txBody>
      </p:sp>
      <p:sp>
        <p:nvSpPr>
          <p:cNvPr id="4" name="Datumsplatzhalter 3">
            <a:extLst>
              <a:ext uri="{FF2B5EF4-FFF2-40B4-BE49-F238E27FC236}">
                <a16:creationId xmlns:a16="http://schemas.microsoft.com/office/drawing/2014/main" id="{B17127DF-0B12-4E2C-AD2D-BBF0F7F5FA7C}"/>
              </a:ext>
            </a:extLst>
          </p:cNvPr>
          <p:cNvSpPr>
            <a:spLocks noGrp="1"/>
          </p:cNvSpPr>
          <p:nvPr>
            <p:ph type="dt" sz="half" idx="10"/>
          </p:nvPr>
        </p:nvSpPr>
        <p:spPr/>
        <p:txBody>
          <a:bodyPr/>
          <a:lstStyle/>
          <a:p>
            <a:fld id="{25B7B269-F8D9-4DD2-93D7-7F390F9C36F2}" type="datetime1">
              <a:rPr lang="de-DE" smtClean="0"/>
              <a:t>22.07.2024</a:t>
            </a:fld>
            <a:endParaRPr lang="de-DE"/>
          </a:p>
        </p:txBody>
      </p:sp>
      <p:sp>
        <p:nvSpPr>
          <p:cNvPr id="5" name="Fußzeilenplatzhalter 4">
            <a:extLst>
              <a:ext uri="{FF2B5EF4-FFF2-40B4-BE49-F238E27FC236}">
                <a16:creationId xmlns:a16="http://schemas.microsoft.com/office/drawing/2014/main" id="{E70FECE5-E43B-4536-A254-5A883DC805D2}"/>
              </a:ext>
            </a:extLst>
          </p:cNvPr>
          <p:cNvSpPr>
            <a:spLocks noGrp="1"/>
          </p:cNvSpPr>
          <p:nvPr>
            <p:ph type="ftr" sz="quarter" idx="11"/>
          </p:nvPr>
        </p:nvSpPr>
        <p:spPr/>
        <p:txBody>
          <a:bodyPr/>
          <a:lstStyle/>
          <a:p>
            <a:endParaRPr lang="de-DE"/>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9057" y="6044210"/>
            <a:ext cx="751481" cy="751481"/>
          </a:xfrm>
          <a:prstGeom prst="rect">
            <a:avLst/>
          </a:prstGeom>
        </p:spPr>
      </p:pic>
      <p:sp>
        <p:nvSpPr>
          <p:cNvPr id="8" name="Text Box 4"/>
          <p:cNvSpPr txBox="1">
            <a:spLocks noChangeArrowheads="1"/>
          </p:cNvSpPr>
          <p:nvPr userDrawn="1"/>
        </p:nvSpPr>
        <p:spPr bwMode="auto">
          <a:xfrm>
            <a:off x="10374922" y="6296749"/>
            <a:ext cx="984739" cy="252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dirty="0">
                <a:ln>
                  <a:noFill/>
                </a:ln>
                <a:solidFill>
                  <a:srgbClr val="000000"/>
                </a:solidFill>
                <a:effectLst/>
                <a:latin typeface="Source Sans Pro" panose="020B0503030403020204" pitchFamily="34" charset="0"/>
                <a:cs typeface="Arial" pitchFamily="34" charset="0"/>
              </a:rPr>
              <a:t>Ein Segment der</a:t>
            </a:r>
            <a:endParaRPr kumimoji="0" lang="de-DE" altLang="de-DE" sz="1800" b="0" i="0" u="none" strike="noStrike" cap="none" normalizeH="0" baseline="0" dirty="0">
              <a:ln>
                <a:noFill/>
              </a:ln>
              <a:solidFill>
                <a:schemeClr val="tx1"/>
              </a:solidFill>
              <a:effectLst/>
              <a:latin typeface="Source Sans Pro" panose="020B0503030403020204" pitchFamily="34" charset="0"/>
              <a:cs typeface="Arial" pitchFamily="34" charset="0"/>
            </a:endParaRPr>
          </a:p>
        </p:txBody>
      </p:sp>
    </p:spTree>
    <p:extLst>
      <p:ext uri="{BB962C8B-B14F-4D97-AF65-F5344CB8AC3E}">
        <p14:creationId xmlns:p14="http://schemas.microsoft.com/office/powerpoint/2010/main" val="945533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AutoShape 2">
            <a:extLst>
              <a:ext uri="{FF2B5EF4-FFF2-40B4-BE49-F238E27FC236}">
                <a16:creationId xmlns:a16="http://schemas.microsoft.com/office/drawing/2014/main" id="{E5CAF8C1-7ED9-4CB7-B98B-4DE6894994C6}"/>
              </a:ext>
            </a:extLst>
          </p:cNvPr>
          <p:cNvSpPr>
            <a:spLocks noChangeArrowheads="1"/>
          </p:cNvSpPr>
          <p:nvPr userDrawn="1"/>
        </p:nvSpPr>
        <p:spPr bwMode="auto">
          <a:xfrm flipH="1" flipV="1">
            <a:off x="-2" y="-1"/>
            <a:ext cx="12218892" cy="993600"/>
          </a:xfrm>
          <a:prstGeom prst="flowChartManualInput">
            <a:avLst/>
          </a:prstGeom>
          <a:solidFill>
            <a:srgbClr val="D0CFBD"/>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endParaRPr lang="de-DE" dirty="0">
              <a:solidFill>
                <a:srgbClr val="D0CFBD"/>
              </a:solidFill>
            </a:endParaRPr>
          </a:p>
        </p:txBody>
      </p:sp>
      <p:sp>
        <p:nvSpPr>
          <p:cNvPr id="8" name="AutoShape 3">
            <a:extLst>
              <a:ext uri="{FF2B5EF4-FFF2-40B4-BE49-F238E27FC236}">
                <a16:creationId xmlns:a16="http://schemas.microsoft.com/office/drawing/2014/main" id="{B3923D10-1F36-44B1-81D4-11755047F329}"/>
              </a:ext>
            </a:extLst>
          </p:cNvPr>
          <p:cNvSpPr>
            <a:spLocks noChangeArrowheads="1"/>
          </p:cNvSpPr>
          <p:nvPr userDrawn="1"/>
        </p:nvSpPr>
        <p:spPr bwMode="auto">
          <a:xfrm rot="-10800000" flipH="1" flipV="1">
            <a:off x="0" y="6205630"/>
            <a:ext cx="12218894" cy="652370"/>
          </a:xfrm>
          <a:prstGeom prst="flowChartManualInput">
            <a:avLst/>
          </a:prstGeom>
          <a:solidFill>
            <a:srgbClr val="D0CFBD"/>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endParaRPr lang="de-DE" dirty="0">
              <a:solidFill>
                <a:schemeClr val="tx1"/>
              </a:solidFill>
            </a:endParaRPr>
          </a:p>
        </p:txBody>
      </p:sp>
      <p:sp>
        <p:nvSpPr>
          <p:cNvPr id="2" name="Titelplatzhalter 1">
            <a:extLst>
              <a:ext uri="{FF2B5EF4-FFF2-40B4-BE49-F238E27FC236}">
                <a16:creationId xmlns:a16="http://schemas.microsoft.com/office/drawing/2014/main" id="{BAC4B703-BD1F-41FB-A4F9-2E49841E4A3C}"/>
              </a:ext>
            </a:extLst>
          </p:cNvPr>
          <p:cNvSpPr>
            <a:spLocks noGrp="1"/>
          </p:cNvSpPr>
          <p:nvPr>
            <p:ph type="title"/>
          </p:nvPr>
        </p:nvSpPr>
        <p:spPr>
          <a:xfrm>
            <a:off x="838200" y="1091821"/>
            <a:ext cx="10515600" cy="1021795"/>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BF9348BD-BAE4-4641-B38D-772102C41CC1}"/>
              </a:ext>
            </a:extLst>
          </p:cNvPr>
          <p:cNvSpPr>
            <a:spLocks noGrp="1"/>
          </p:cNvSpPr>
          <p:nvPr>
            <p:ph type="body" idx="1"/>
          </p:nvPr>
        </p:nvSpPr>
        <p:spPr>
          <a:xfrm>
            <a:off x="838200" y="2250141"/>
            <a:ext cx="10515600" cy="3818965"/>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60324EEC-2A24-4FFF-AE7E-E88CAF14D4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latin typeface="Source Sans Pro"/>
              </a:defRPr>
            </a:lvl1pPr>
          </a:lstStyle>
          <a:p>
            <a:fld id="{79B2D633-BB34-472F-8A7B-94A5EBEABC38}" type="datetime1">
              <a:rPr lang="de-DE" smtClean="0"/>
              <a:pPr/>
              <a:t>22.07.2024</a:t>
            </a:fld>
            <a:endParaRPr lang="de-DE"/>
          </a:p>
        </p:txBody>
      </p:sp>
      <p:sp>
        <p:nvSpPr>
          <p:cNvPr id="5" name="Fußzeilenplatzhalter 4">
            <a:extLst>
              <a:ext uri="{FF2B5EF4-FFF2-40B4-BE49-F238E27FC236}">
                <a16:creationId xmlns:a16="http://schemas.microsoft.com/office/drawing/2014/main" id="{2C78544B-AFE3-4C49-A313-66767CC5F8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latin typeface="Source Sans Pro"/>
              </a:defRPr>
            </a:lvl1pPr>
          </a:lstStyle>
          <a:p>
            <a:endParaRPr lang="de-DE" dirty="0"/>
          </a:p>
        </p:txBody>
      </p:sp>
      <p:sp>
        <p:nvSpPr>
          <p:cNvPr id="6" name="Foliennummernplatzhalter 5">
            <a:extLst>
              <a:ext uri="{FF2B5EF4-FFF2-40B4-BE49-F238E27FC236}">
                <a16:creationId xmlns:a16="http://schemas.microsoft.com/office/drawing/2014/main" id="{4080CD00-0251-4BD3-86B3-934BB683BDE6}"/>
              </a:ext>
            </a:extLst>
          </p:cNvPr>
          <p:cNvSpPr>
            <a:spLocks noGrp="1"/>
          </p:cNvSpPr>
          <p:nvPr>
            <p:ph type="sldNum" sz="quarter" idx="4"/>
          </p:nvPr>
        </p:nvSpPr>
        <p:spPr>
          <a:xfrm>
            <a:off x="10811434" y="6356350"/>
            <a:ext cx="542365" cy="365125"/>
          </a:xfrm>
          <a:prstGeom prst="rect">
            <a:avLst/>
          </a:prstGeom>
        </p:spPr>
        <p:txBody>
          <a:bodyPr vert="horz" lIns="91440" tIns="45720" rIns="91440" bIns="45720" rtlCol="0" anchor="ctr"/>
          <a:lstStyle>
            <a:lvl1pPr algn="r">
              <a:defRPr sz="1200">
                <a:solidFill>
                  <a:schemeClr val="tx1"/>
                </a:solidFill>
                <a:latin typeface="Source Sans Pro"/>
              </a:defRPr>
            </a:lvl1pPr>
          </a:lstStyle>
          <a:p>
            <a:fld id="{3ADF4D21-AA0F-4CCB-8A84-3CAD4A6F027B}" type="slidenum">
              <a:rPr lang="de-DE" smtClean="0"/>
              <a:pPr/>
              <a:t>‹Nr.›</a:t>
            </a:fld>
            <a:endParaRPr lang="de-DE"/>
          </a:p>
        </p:txBody>
      </p:sp>
      <p:pic>
        <p:nvPicPr>
          <p:cNvPr id="10" name="Grafik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41032" y="-152154"/>
            <a:ext cx="3229975" cy="1340440"/>
          </a:xfrm>
          <a:prstGeom prst="rect">
            <a:avLst/>
          </a:prstGeom>
        </p:spPr>
      </p:pic>
    </p:spTree>
    <p:extLst>
      <p:ext uri="{BB962C8B-B14F-4D97-AF65-F5344CB8AC3E}">
        <p14:creationId xmlns:p14="http://schemas.microsoft.com/office/powerpoint/2010/main" val="738339917"/>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51" r:id="rId3"/>
    <p:sldLayoutId id="2147483652" r:id="rId4"/>
    <p:sldLayoutId id="2147483656" r:id="rId5"/>
    <p:sldLayoutId id="2147483661" r:id="rId6"/>
  </p:sldLayoutIdLst>
  <p:hf hdr="0" ftr="0"/>
  <p:txStyles>
    <p:titleStyle>
      <a:lvl1pPr algn="l" defTabSz="914400" rtl="0" eaLnBrk="1" latinLnBrk="0" hangingPunct="1">
        <a:lnSpc>
          <a:spcPct val="90000"/>
        </a:lnSpc>
        <a:spcBef>
          <a:spcPct val="0"/>
        </a:spcBef>
        <a:buNone/>
        <a:defRPr sz="4400" b="1" kern="1200">
          <a:solidFill>
            <a:srgbClr val="D2031D"/>
          </a:solidFill>
          <a:latin typeface="Source Sans Pro"/>
          <a:ea typeface="+mj-ea"/>
          <a:cs typeface="+mj-cs"/>
        </a:defRPr>
      </a:lvl1pPr>
    </p:titleStyle>
    <p:bodyStyle>
      <a:lvl1pPr marL="228600" indent="-228600" algn="l" defTabSz="914400" rtl="0" eaLnBrk="1" latinLnBrk="0" hangingPunct="1">
        <a:lnSpc>
          <a:spcPct val="90000"/>
        </a:lnSpc>
        <a:spcBef>
          <a:spcPts val="1000"/>
        </a:spcBef>
        <a:buClr>
          <a:srgbClr val="D2031D"/>
        </a:buClr>
        <a:buFont typeface="Wingdings" panose="05000000000000000000" pitchFamily="2" charset="2"/>
        <a:buChar char="§"/>
        <a:defRPr sz="2800" kern="1200">
          <a:solidFill>
            <a:schemeClr val="tx1"/>
          </a:solidFill>
          <a:latin typeface="Source Sans Pro"/>
          <a:ea typeface="+mn-ea"/>
          <a:cs typeface="+mn-cs"/>
        </a:defRPr>
      </a:lvl1pPr>
      <a:lvl2pPr marL="685800" indent="-228600" algn="l" defTabSz="914400" rtl="0" eaLnBrk="1" latinLnBrk="0" hangingPunct="1">
        <a:lnSpc>
          <a:spcPct val="90000"/>
        </a:lnSpc>
        <a:spcBef>
          <a:spcPts val="500"/>
        </a:spcBef>
        <a:buClr>
          <a:srgbClr val="D2031D"/>
        </a:buClr>
        <a:buFont typeface="Wingdings" panose="05000000000000000000" pitchFamily="2" charset="2"/>
        <a:buChar char="§"/>
        <a:defRPr sz="2400" kern="1200">
          <a:solidFill>
            <a:schemeClr val="tx1"/>
          </a:solidFill>
          <a:latin typeface="Source Sans Pro"/>
          <a:ea typeface="+mn-ea"/>
          <a:cs typeface="+mn-cs"/>
        </a:defRPr>
      </a:lvl2pPr>
      <a:lvl3pPr marL="1143000" indent="-228600" algn="l" defTabSz="914400" rtl="0" eaLnBrk="1" latinLnBrk="0" hangingPunct="1">
        <a:lnSpc>
          <a:spcPct val="90000"/>
        </a:lnSpc>
        <a:spcBef>
          <a:spcPts val="500"/>
        </a:spcBef>
        <a:buClr>
          <a:srgbClr val="D2031D"/>
        </a:buClr>
        <a:buFont typeface="Wingdings" panose="05000000000000000000" pitchFamily="2" charset="2"/>
        <a:buChar char="§"/>
        <a:defRPr sz="2000" kern="1200">
          <a:solidFill>
            <a:schemeClr val="tx1"/>
          </a:solidFill>
          <a:latin typeface="Source Sans Pro"/>
          <a:ea typeface="+mn-ea"/>
          <a:cs typeface="+mn-cs"/>
        </a:defRPr>
      </a:lvl3pPr>
      <a:lvl4pPr marL="1600200" indent="-228600" algn="l" defTabSz="914400" rtl="0" eaLnBrk="1" latinLnBrk="0" hangingPunct="1">
        <a:lnSpc>
          <a:spcPct val="90000"/>
        </a:lnSpc>
        <a:spcBef>
          <a:spcPts val="500"/>
        </a:spcBef>
        <a:buClr>
          <a:srgbClr val="D2031D"/>
        </a:buClr>
        <a:buFont typeface="Wingdings" panose="05000000000000000000" pitchFamily="2" charset="2"/>
        <a:buChar char="§"/>
        <a:defRPr sz="1800" kern="1200">
          <a:solidFill>
            <a:schemeClr val="tx1"/>
          </a:solidFill>
          <a:latin typeface="Source Sans Pro"/>
          <a:ea typeface="+mn-ea"/>
          <a:cs typeface="+mn-cs"/>
        </a:defRPr>
      </a:lvl4pPr>
      <a:lvl5pPr marL="2057400" indent="-228600" algn="l" defTabSz="914400" rtl="0" eaLnBrk="1" latinLnBrk="0" hangingPunct="1">
        <a:lnSpc>
          <a:spcPct val="90000"/>
        </a:lnSpc>
        <a:spcBef>
          <a:spcPts val="500"/>
        </a:spcBef>
        <a:buClr>
          <a:srgbClr val="D2031D"/>
        </a:buClr>
        <a:buFont typeface="Wingdings" panose="05000000000000000000" pitchFamily="2" charset="2"/>
        <a:buChar char="§"/>
        <a:defRPr sz="1800" kern="1200">
          <a:solidFill>
            <a:schemeClr val="tx1"/>
          </a:solidFill>
          <a:latin typeface="Source Sans Pro"/>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remen-innovativ.de/innovationsstrategie-203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529754" y="2790091"/>
            <a:ext cx="4824046" cy="855605"/>
          </a:xfrm>
        </p:spPr>
        <p:txBody>
          <a:bodyPr/>
          <a:lstStyle/>
          <a:p>
            <a:r>
              <a:rPr lang="de-DE" dirty="0"/>
              <a:t>Pitch Deck Template</a:t>
            </a:r>
          </a:p>
        </p:txBody>
      </p:sp>
      <p:sp>
        <p:nvSpPr>
          <p:cNvPr id="3" name="Untertitel 2"/>
          <p:cNvSpPr>
            <a:spLocks noGrp="1"/>
          </p:cNvSpPr>
          <p:nvPr>
            <p:ph type="subTitle" idx="1"/>
          </p:nvPr>
        </p:nvSpPr>
        <p:spPr>
          <a:xfrm>
            <a:off x="6529754" y="3875881"/>
            <a:ext cx="4607170" cy="960231"/>
          </a:xfrm>
        </p:spPr>
        <p:txBody>
          <a:bodyPr>
            <a:normAutofit fontScale="77500" lnSpcReduction="20000"/>
          </a:bodyPr>
          <a:lstStyle/>
          <a:p>
            <a:pPr>
              <a:lnSpc>
                <a:spcPct val="150000"/>
              </a:lnSpc>
            </a:pPr>
            <a:r>
              <a:rPr lang="de-DE" dirty="0"/>
              <a:t>Pitch für die Vorauswahl </a:t>
            </a:r>
          </a:p>
          <a:p>
            <a:pPr>
              <a:lnSpc>
                <a:spcPct val="150000"/>
              </a:lnSpc>
            </a:pPr>
            <a:r>
              <a:rPr lang="de-DE" dirty="0"/>
              <a:t>Startup Förderung Bremen</a:t>
            </a:r>
          </a:p>
        </p:txBody>
      </p:sp>
      <p:sp>
        <p:nvSpPr>
          <p:cNvPr id="4" name="Datumsplatzhalter 3"/>
          <p:cNvSpPr>
            <a:spLocks noGrp="1"/>
          </p:cNvSpPr>
          <p:nvPr>
            <p:ph type="dt" sz="half" idx="10"/>
          </p:nvPr>
        </p:nvSpPr>
        <p:spPr/>
        <p:txBody>
          <a:bodyPr/>
          <a:lstStyle/>
          <a:p>
            <a:fld id="{15AE694D-AD97-4B20-8495-AF05490024F0}" type="datetime1">
              <a:rPr lang="de-DE" smtClean="0"/>
              <a:t>22.07.2024</a:t>
            </a:fld>
            <a:endParaRPr lang="de-DE" dirty="0"/>
          </a:p>
        </p:txBody>
      </p:sp>
      <p:sp>
        <p:nvSpPr>
          <p:cNvPr id="5" name="Foliennummernplatzhalter 4"/>
          <p:cNvSpPr>
            <a:spLocks noGrp="1"/>
          </p:cNvSpPr>
          <p:nvPr>
            <p:ph type="sldNum" sz="quarter" idx="12"/>
          </p:nvPr>
        </p:nvSpPr>
        <p:spPr/>
        <p:txBody>
          <a:bodyPr/>
          <a:lstStyle/>
          <a:p>
            <a:endParaRPr lang="de-DE" dirty="0"/>
          </a:p>
        </p:txBody>
      </p:sp>
      <p:pic>
        <p:nvPicPr>
          <p:cNvPr id="9" name="Inhaltsplatzhalter 8"/>
          <p:cNvPicPr>
            <a:picLocks noGrp="1" noChangeAspect="1"/>
          </p:cNvPicPr>
          <p:nvPr>
            <p:ph sz="quarter" idx="14"/>
          </p:nvPr>
        </p:nvPicPr>
        <p:blipFill>
          <a:blip r:embed="rId2" cstate="print">
            <a:extLst>
              <a:ext uri="{28A0092B-C50C-407E-A947-70E740481C1C}">
                <a14:useLocalDpi xmlns:a14="http://schemas.microsoft.com/office/drawing/2010/main" val="0"/>
              </a:ext>
            </a:extLst>
          </a:blip>
          <a:stretch>
            <a:fillRect/>
          </a:stretch>
        </p:blipFill>
        <p:spPr>
          <a:xfrm>
            <a:off x="0" y="1449000"/>
            <a:ext cx="5939263" cy="3960000"/>
          </a:xfrm>
        </p:spPr>
      </p:pic>
    </p:spTree>
    <p:extLst>
      <p:ext uri="{BB962C8B-B14F-4D97-AF65-F5344CB8AC3E}">
        <p14:creationId xmlns:p14="http://schemas.microsoft.com/office/powerpoint/2010/main" val="200306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F5E9CB-752C-416D-886F-67539CECBB07}"/>
              </a:ext>
            </a:extLst>
          </p:cNvPr>
          <p:cNvSpPr>
            <a:spLocks noGrp="1"/>
          </p:cNvSpPr>
          <p:nvPr>
            <p:ph type="title"/>
          </p:nvPr>
        </p:nvSpPr>
        <p:spPr/>
        <p:txBody>
          <a:bodyPr/>
          <a:lstStyle/>
          <a:p>
            <a:r>
              <a:rPr lang="de-DE" dirty="0"/>
              <a:t>Marktpotenzial &amp; -wachstum</a:t>
            </a:r>
          </a:p>
        </p:txBody>
      </p:sp>
      <p:sp>
        <p:nvSpPr>
          <p:cNvPr id="3" name="Inhaltsplatzhalter 2">
            <a:extLst>
              <a:ext uri="{FF2B5EF4-FFF2-40B4-BE49-F238E27FC236}">
                <a16:creationId xmlns:a16="http://schemas.microsoft.com/office/drawing/2014/main" id="{B0B30721-883B-4A0B-A1F0-AD5739CAA24A}"/>
              </a:ext>
            </a:extLst>
          </p:cNvPr>
          <p:cNvSpPr>
            <a:spLocks noGrp="1"/>
          </p:cNvSpPr>
          <p:nvPr>
            <p:ph idx="1"/>
          </p:nvPr>
        </p:nvSpPr>
        <p:spPr/>
        <p:txBody>
          <a:bodyPr/>
          <a:lstStyle/>
          <a:p>
            <a:r>
              <a:rPr lang="de-DE" i="1" dirty="0"/>
              <a:t>Definiert euer Marktpotenzial nach dem TAM, SAM, SOM Model </a:t>
            </a:r>
          </a:p>
          <a:p>
            <a:r>
              <a:rPr lang="de-DE" i="1" dirty="0"/>
              <a:t>Zeigt auf, welchen Markt ihr ansprecht und wie viele </a:t>
            </a:r>
            <a:r>
              <a:rPr lang="de-DE" i="1" dirty="0" err="1"/>
              <a:t>Kund:innen</a:t>
            </a:r>
            <a:r>
              <a:rPr lang="de-DE" i="1" dirty="0"/>
              <a:t> ihr erreichen könnt </a:t>
            </a:r>
          </a:p>
          <a:p>
            <a:r>
              <a:rPr lang="de-DE" i="1" dirty="0"/>
              <a:t>Geht darauf ein, wie euer Umsatz und der Marktanteil beeinflusst wird </a:t>
            </a:r>
          </a:p>
        </p:txBody>
      </p:sp>
      <p:sp>
        <p:nvSpPr>
          <p:cNvPr id="4" name="Datumsplatzhalter 3">
            <a:extLst>
              <a:ext uri="{FF2B5EF4-FFF2-40B4-BE49-F238E27FC236}">
                <a16:creationId xmlns:a16="http://schemas.microsoft.com/office/drawing/2014/main" id="{A463D584-8F25-4A8E-9251-8EFF9A0989F5}"/>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3C594446-F8EF-4C5C-A175-BB632E01B618}"/>
              </a:ext>
            </a:extLst>
          </p:cNvPr>
          <p:cNvSpPr>
            <a:spLocks noGrp="1"/>
          </p:cNvSpPr>
          <p:nvPr>
            <p:ph type="sldNum" sz="quarter" idx="12"/>
          </p:nvPr>
        </p:nvSpPr>
        <p:spPr/>
        <p:txBody>
          <a:bodyPr/>
          <a:lstStyle/>
          <a:p>
            <a:r>
              <a:rPr lang="de-DE" dirty="0"/>
              <a:t>8</a:t>
            </a:r>
          </a:p>
        </p:txBody>
      </p:sp>
    </p:spTree>
    <p:extLst>
      <p:ext uri="{BB962C8B-B14F-4D97-AF65-F5344CB8AC3E}">
        <p14:creationId xmlns:p14="http://schemas.microsoft.com/office/powerpoint/2010/main" val="2810737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67451F-7581-4A51-818F-5F4B4132FF41}"/>
              </a:ext>
            </a:extLst>
          </p:cNvPr>
          <p:cNvSpPr>
            <a:spLocks noGrp="1"/>
          </p:cNvSpPr>
          <p:nvPr>
            <p:ph type="title"/>
          </p:nvPr>
        </p:nvSpPr>
        <p:spPr/>
        <p:txBody>
          <a:bodyPr/>
          <a:lstStyle/>
          <a:p>
            <a:r>
              <a:rPr lang="de-DE" dirty="0"/>
              <a:t>Wettbewerb &amp; Alleinstellungsmerkmal</a:t>
            </a:r>
          </a:p>
        </p:txBody>
      </p:sp>
      <p:sp>
        <p:nvSpPr>
          <p:cNvPr id="3" name="Inhaltsplatzhalter 2">
            <a:extLst>
              <a:ext uri="{FF2B5EF4-FFF2-40B4-BE49-F238E27FC236}">
                <a16:creationId xmlns:a16="http://schemas.microsoft.com/office/drawing/2014/main" id="{50D8EF0D-3294-4C01-B76B-06F6C93481A6}"/>
              </a:ext>
            </a:extLst>
          </p:cNvPr>
          <p:cNvSpPr>
            <a:spLocks noGrp="1"/>
          </p:cNvSpPr>
          <p:nvPr>
            <p:ph idx="1"/>
          </p:nvPr>
        </p:nvSpPr>
        <p:spPr/>
        <p:txBody>
          <a:bodyPr>
            <a:normAutofit/>
          </a:bodyPr>
          <a:lstStyle/>
          <a:p>
            <a:r>
              <a:rPr lang="de-DE" i="1" dirty="0"/>
              <a:t>Zeigt euren Wettbewerb auf </a:t>
            </a:r>
          </a:p>
          <a:p>
            <a:r>
              <a:rPr lang="de-DE" i="1" dirty="0"/>
              <a:t>Benennt mögliche Substitute </a:t>
            </a:r>
          </a:p>
          <a:p>
            <a:r>
              <a:rPr lang="de-DE" i="1" dirty="0"/>
              <a:t>Stellt dar, wie ihr euch vom Wettbewerb abgrenzt </a:t>
            </a:r>
          </a:p>
          <a:p>
            <a:r>
              <a:rPr lang="de-DE" i="1" dirty="0"/>
              <a:t>Bennent euer wichtigstes Alleinstellungsmerkmal </a:t>
            </a:r>
          </a:p>
        </p:txBody>
      </p:sp>
      <p:sp>
        <p:nvSpPr>
          <p:cNvPr id="4" name="Datumsplatzhalter 3">
            <a:extLst>
              <a:ext uri="{FF2B5EF4-FFF2-40B4-BE49-F238E27FC236}">
                <a16:creationId xmlns:a16="http://schemas.microsoft.com/office/drawing/2014/main" id="{B2E799F9-D2B2-48F9-A612-B47638ED0542}"/>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7FE3BB6E-465B-407A-9A53-72F921EBB3E5}"/>
              </a:ext>
            </a:extLst>
          </p:cNvPr>
          <p:cNvSpPr>
            <a:spLocks noGrp="1"/>
          </p:cNvSpPr>
          <p:nvPr>
            <p:ph type="sldNum" sz="quarter" idx="12"/>
          </p:nvPr>
        </p:nvSpPr>
        <p:spPr/>
        <p:txBody>
          <a:bodyPr/>
          <a:lstStyle/>
          <a:p>
            <a:r>
              <a:rPr lang="de-DE" dirty="0"/>
              <a:t>9</a:t>
            </a:r>
          </a:p>
        </p:txBody>
      </p:sp>
    </p:spTree>
    <p:extLst>
      <p:ext uri="{BB962C8B-B14F-4D97-AF65-F5344CB8AC3E}">
        <p14:creationId xmlns:p14="http://schemas.microsoft.com/office/powerpoint/2010/main" val="4017300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786AEF-3DF5-4BE7-869F-77A44F4D8070}"/>
              </a:ext>
            </a:extLst>
          </p:cNvPr>
          <p:cNvSpPr>
            <a:spLocks noGrp="1"/>
          </p:cNvSpPr>
          <p:nvPr>
            <p:ph type="title"/>
          </p:nvPr>
        </p:nvSpPr>
        <p:spPr/>
        <p:txBody>
          <a:bodyPr>
            <a:normAutofit fontScale="90000"/>
          </a:bodyPr>
          <a:lstStyle/>
          <a:p>
            <a:r>
              <a:rPr lang="de-DE" dirty="0"/>
              <a:t>Roadmap: bisherige Erfolge und </a:t>
            </a:r>
            <a:r>
              <a:rPr lang="de-DE" dirty="0" err="1"/>
              <a:t>next</a:t>
            </a:r>
            <a:r>
              <a:rPr lang="de-DE" dirty="0"/>
              <a:t> </a:t>
            </a:r>
            <a:r>
              <a:rPr lang="de-DE" dirty="0" err="1"/>
              <a:t>Steps</a:t>
            </a:r>
            <a:r>
              <a:rPr lang="de-DE" dirty="0"/>
              <a:t> </a:t>
            </a:r>
          </a:p>
        </p:txBody>
      </p:sp>
      <p:sp>
        <p:nvSpPr>
          <p:cNvPr id="3" name="Inhaltsplatzhalter 2">
            <a:extLst>
              <a:ext uri="{FF2B5EF4-FFF2-40B4-BE49-F238E27FC236}">
                <a16:creationId xmlns:a16="http://schemas.microsoft.com/office/drawing/2014/main" id="{A9954058-73C0-4F02-849D-9DDC94365AF8}"/>
              </a:ext>
            </a:extLst>
          </p:cNvPr>
          <p:cNvSpPr>
            <a:spLocks noGrp="1"/>
          </p:cNvSpPr>
          <p:nvPr>
            <p:ph idx="1"/>
          </p:nvPr>
        </p:nvSpPr>
        <p:spPr/>
        <p:txBody>
          <a:bodyPr/>
          <a:lstStyle/>
          <a:p>
            <a:r>
              <a:rPr lang="de-DE" i="1" dirty="0"/>
              <a:t>Zeigt euren erwarteten Fortschritt </a:t>
            </a:r>
            <a:r>
              <a:rPr lang="de-DE" b="1" i="1" dirty="0"/>
              <a:t>grafisch</a:t>
            </a:r>
            <a:r>
              <a:rPr lang="de-DE" i="1" dirty="0"/>
              <a:t> auf einem Zeitstrahl </a:t>
            </a:r>
          </a:p>
          <a:p>
            <a:r>
              <a:rPr lang="de-DE" i="1" dirty="0"/>
              <a:t>Zeigt eure vergangenen Meilensteine auf </a:t>
            </a:r>
          </a:p>
          <a:p>
            <a:r>
              <a:rPr lang="de-DE" i="1" dirty="0"/>
              <a:t>Stellt eure zukünftigen Pläne dar </a:t>
            </a:r>
          </a:p>
          <a:p>
            <a:r>
              <a:rPr lang="de-DE" i="1" dirty="0"/>
              <a:t>Bennent erste Pilotkunden und MVP Tests </a:t>
            </a:r>
          </a:p>
        </p:txBody>
      </p:sp>
      <p:sp>
        <p:nvSpPr>
          <p:cNvPr id="4" name="Datumsplatzhalter 3">
            <a:extLst>
              <a:ext uri="{FF2B5EF4-FFF2-40B4-BE49-F238E27FC236}">
                <a16:creationId xmlns:a16="http://schemas.microsoft.com/office/drawing/2014/main" id="{A1DD99F1-8FE5-487C-B2EC-3EE6ECA84C3F}"/>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B5C447D4-2AEE-43AE-B6C0-009CB645C2F3}"/>
              </a:ext>
            </a:extLst>
          </p:cNvPr>
          <p:cNvSpPr>
            <a:spLocks noGrp="1"/>
          </p:cNvSpPr>
          <p:nvPr>
            <p:ph type="sldNum" sz="quarter" idx="12"/>
          </p:nvPr>
        </p:nvSpPr>
        <p:spPr/>
        <p:txBody>
          <a:bodyPr/>
          <a:lstStyle/>
          <a:p>
            <a:r>
              <a:rPr lang="de-DE" dirty="0"/>
              <a:t>10</a:t>
            </a:r>
          </a:p>
        </p:txBody>
      </p:sp>
    </p:spTree>
    <p:extLst>
      <p:ext uri="{BB962C8B-B14F-4D97-AF65-F5344CB8AC3E}">
        <p14:creationId xmlns:p14="http://schemas.microsoft.com/office/powerpoint/2010/main" val="3437046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5630D0-4820-40D5-BFDC-6C4EB45D97A2}"/>
              </a:ext>
            </a:extLst>
          </p:cNvPr>
          <p:cNvSpPr>
            <a:spLocks noGrp="1"/>
          </p:cNvSpPr>
          <p:nvPr>
            <p:ph type="title"/>
          </p:nvPr>
        </p:nvSpPr>
        <p:spPr/>
        <p:txBody>
          <a:bodyPr/>
          <a:lstStyle/>
          <a:p>
            <a:r>
              <a:rPr lang="de-DE" dirty="0"/>
              <a:t>Mittelverwendung &amp; Meilensteine </a:t>
            </a:r>
          </a:p>
        </p:txBody>
      </p:sp>
      <p:sp>
        <p:nvSpPr>
          <p:cNvPr id="3" name="Inhaltsplatzhalter 2">
            <a:extLst>
              <a:ext uri="{FF2B5EF4-FFF2-40B4-BE49-F238E27FC236}">
                <a16:creationId xmlns:a16="http://schemas.microsoft.com/office/drawing/2014/main" id="{CDE5EC68-A543-4322-AAE3-4854B84B6722}"/>
              </a:ext>
            </a:extLst>
          </p:cNvPr>
          <p:cNvSpPr>
            <a:spLocks noGrp="1"/>
          </p:cNvSpPr>
          <p:nvPr>
            <p:ph idx="1"/>
          </p:nvPr>
        </p:nvSpPr>
        <p:spPr/>
        <p:txBody>
          <a:bodyPr>
            <a:normAutofit/>
          </a:bodyPr>
          <a:lstStyle/>
          <a:p>
            <a:r>
              <a:rPr lang="de-DE" i="1" dirty="0"/>
              <a:t>Stellt dar, welche Meilensteine in der Projektförderphase erreicht werden sollen </a:t>
            </a:r>
          </a:p>
          <a:p>
            <a:r>
              <a:rPr lang="de-DE" i="1" dirty="0"/>
              <a:t>Berücksichtige in der Darstellung auch die geplante Weiterentwicklung des Produktes </a:t>
            </a:r>
          </a:p>
          <a:p>
            <a:r>
              <a:rPr lang="de-DE" i="1" dirty="0"/>
              <a:t>Stellt das geplante Endergebnis vor</a:t>
            </a:r>
          </a:p>
          <a:p>
            <a:r>
              <a:rPr lang="de-DE" i="1" dirty="0"/>
              <a:t>Geht darauf ein, welche Kosten für welchen Meilenstein anfallen </a:t>
            </a:r>
          </a:p>
        </p:txBody>
      </p:sp>
      <p:sp>
        <p:nvSpPr>
          <p:cNvPr id="4" name="Datumsplatzhalter 3">
            <a:extLst>
              <a:ext uri="{FF2B5EF4-FFF2-40B4-BE49-F238E27FC236}">
                <a16:creationId xmlns:a16="http://schemas.microsoft.com/office/drawing/2014/main" id="{0DD9664B-ABB6-4B46-B514-977752D9545D}"/>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300EDFD7-F2DF-4D13-A92C-62AF007A3B82}"/>
              </a:ext>
            </a:extLst>
          </p:cNvPr>
          <p:cNvSpPr>
            <a:spLocks noGrp="1"/>
          </p:cNvSpPr>
          <p:nvPr>
            <p:ph type="sldNum" sz="quarter" idx="12"/>
          </p:nvPr>
        </p:nvSpPr>
        <p:spPr/>
        <p:txBody>
          <a:bodyPr/>
          <a:lstStyle/>
          <a:p>
            <a:r>
              <a:rPr lang="de-DE" dirty="0"/>
              <a:t>11</a:t>
            </a:r>
          </a:p>
        </p:txBody>
      </p:sp>
    </p:spTree>
    <p:extLst>
      <p:ext uri="{BB962C8B-B14F-4D97-AF65-F5344CB8AC3E}">
        <p14:creationId xmlns:p14="http://schemas.microsoft.com/office/powerpoint/2010/main" val="1158372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559863-1D3E-46CC-AEC7-39C19906953B}"/>
              </a:ext>
            </a:extLst>
          </p:cNvPr>
          <p:cNvSpPr>
            <a:spLocks noGrp="1"/>
          </p:cNvSpPr>
          <p:nvPr>
            <p:ph type="title"/>
          </p:nvPr>
        </p:nvSpPr>
        <p:spPr/>
        <p:txBody>
          <a:bodyPr/>
          <a:lstStyle/>
          <a:p>
            <a:r>
              <a:rPr lang="de-DE" dirty="0"/>
              <a:t>Team und Kompetenzen </a:t>
            </a:r>
          </a:p>
        </p:txBody>
      </p:sp>
      <p:sp>
        <p:nvSpPr>
          <p:cNvPr id="3" name="Inhaltsplatzhalter 2">
            <a:extLst>
              <a:ext uri="{FF2B5EF4-FFF2-40B4-BE49-F238E27FC236}">
                <a16:creationId xmlns:a16="http://schemas.microsoft.com/office/drawing/2014/main" id="{F4107279-F753-42E8-A3B5-C7D4A4D8A453}"/>
              </a:ext>
            </a:extLst>
          </p:cNvPr>
          <p:cNvSpPr>
            <a:spLocks noGrp="1"/>
          </p:cNvSpPr>
          <p:nvPr>
            <p:ph idx="1"/>
          </p:nvPr>
        </p:nvSpPr>
        <p:spPr/>
        <p:txBody>
          <a:bodyPr/>
          <a:lstStyle/>
          <a:p>
            <a:r>
              <a:rPr lang="de-DE" i="1" dirty="0"/>
              <a:t>Stellt euer Team vor</a:t>
            </a:r>
          </a:p>
          <a:p>
            <a:r>
              <a:rPr lang="de-DE" i="1" dirty="0"/>
              <a:t>Zeigt eure Kompetenzen für das Projekt</a:t>
            </a:r>
          </a:p>
          <a:p>
            <a:r>
              <a:rPr lang="de-DE" i="1" dirty="0"/>
              <a:t>Stellt eure Hintergründe dar</a:t>
            </a:r>
          </a:p>
        </p:txBody>
      </p:sp>
      <p:sp>
        <p:nvSpPr>
          <p:cNvPr id="4" name="Datumsplatzhalter 3">
            <a:extLst>
              <a:ext uri="{FF2B5EF4-FFF2-40B4-BE49-F238E27FC236}">
                <a16:creationId xmlns:a16="http://schemas.microsoft.com/office/drawing/2014/main" id="{B2076AAD-75F4-4E98-9C26-6EED96191E8A}"/>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18754401-655A-461B-B07B-105F24DFB514}"/>
              </a:ext>
            </a:extLst>
          </p:cNvPr>
          <p:cNvSpPr>
            <a:spLocks noGrp="1"/>
          </p:cNvSpPr>
          <p:nvPr>
            <p:ph type="sldNum" sz="quarter" idx="12"/>
          </p:nvPr>
        </p:nvSpPr>
        <p:spPr/>
        <p:txBody>
          <a:bodyPr/>
          <a:lstStyle/>
          <a:p>
            <a:r>
              <a:rPr lang="de-DE" dirty="0"/>
              <a:t>12</a:t>
            </a:r>
          </a:p>
        </p:txBody>
      </p:sp>
    </p:spTree>
    <p:extLst>
      <p:ext uri="{BB962C8B-B14F-4D97-AF65-F5344CB8AC3E}">
        <p14:creationId xmlns:p14="http://schemas.microsoft.com/office/powerpoint/2010/main" val="3045178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559863-1D3E-46CC-AEC7-39C19906953B}"/>
              </a:ext>
            </a:extLst>
          </p:cNvPr>
          <p:cNvSpPr>
            <a:spLocks noGrp="1"/>
          </p:cNvSpPr>
          <p:nvPr>
            <p:ph type="title"/>
          </p:nvPr>
        </p:nvSpPr>
        <p:spPr/>
        <p:txBody>
          <a:bodyPr/>
          <a:lstStyle/>
          <a:p>
            <a:r>
              <a:rPr lang="de-DE" dirty="0"/>
              <a:t>CAP Table </a:t>
            </a:r>
          </a:p>
        </p:txBody>
      </p:sp>
      <p:graphicFrame>
        <p:nvGraphicFramePr>
          <p:cNvPr id="6" name="Inhaltsplatzhalter 5">
            <a:extLst>
              <a:ext uri="{FF2B5EF4-FFF2-40B4-BE49-F238E27FC236}">
                <a16:creationId xmlns:a16="http://schemas.microsoft.com/office/drawing/2014/main" id="{819603FC-62B6-420C-ABF7-1E213D402880}"/>
              </a:ext>
            </a:extLst>
          </p:cNvPr>
          <p:cNvGraphicFramePr>
            <a:graphicFrameLocks noGrp="1"/>
          </p:cNvGraphicFramePr>
          <p:nvPr>
            <p:ph idx="1"/>
            <p:extLst>
              <p:ext uri="{D42A27DB-BD31-4B8C-83A1-F6EECF244321}">
                <p14:modId xmlns:p14="http://schemas.microsoft.com/office/powerpoint/2010/main" val="2202690508"/>
              </p:ext>
            </p:extLst>
          </p:nvPr>
        </p:nvGraphicFramePr>
        <p:xfrm>
          <a:off x="838200" y="3527304"/>
          <a:ext cx="10275276" cy="1722120"/>
        </p:xfrm>
        <a:graphic>
          <a:graphicData uri="http://schemas.openxmlformats.org/drawingml/2006/table">
            <a:tbl>
              <a:tblPr firstRow="1" bandRow="1">
                <a:tableStyleId>{5C22544A-7EE6-4342-B048-85BDC9FD1C3A}</a:tableStyleId>
              </a:tblPr>
              <a:tblGrid>
                <a:gridCol w="4319955">
                  <a:extLst>
                    <a:ext uri="{9D8B030D-6E8A-4147-A177-3AD203B41FA5}">
                      <a16:colId xmlns:a16="http://schemas.microsoft.com/office/drawing/2014/main" val="1908514827"/>
                    </a:ext>
                  </a:extLst>
                </a:gridCol>
                <a:gridCol w="2530229">
                  <a:extLst>
                    <a:ext uri="{9D8B030D-6E8A-4147-A177-3AD203B41FA5}">
                      <a16:colId xmlns:a16="http://schemas.microsoft.com/office/drawing/2014/main" val="3996542616"/>
                    </a:ext>
                  </a:extLst>
                </a:gridCol>
                <a:gridCol w="3425092">
                  <a:extLst>
                    <a:ext uri="{9D8B030D-6E8A-4147-A177-3AD203B41FA5}">
                      <a16:colId xmlns:a16="http://schemas.microsoft.com/office/drawing/2014/main" val="1129268946"/>
                    </a:ext>
                  </a:extLst>
                </a:gridCol>
              </a:tblGrid>
              <a:tr h="370840">
                <a:tc>
                  <a:txBody>
                    <a:bodyPr/>
                    <a:lstStyle/>
                    <a:p>
                      <a:r>
                        <a:rPr lang="de-DE" dirty="0"/>
                        <a:t>Anteilseigner </a:t>
                      </a:r>
                      <a:br>
                        <a:rPr lang="de-DE" dirty="0"/>
                      </a:br>
                      <a:r>
                        <a:rPr lang="de-DE" sz="1600" b="0" dirty="0"/>
                        <a:t>natürliche Person oder Gesellschaft</a:t>
                      </a:r>
                      <a:endParaRPr lang="de-DE" b="0" dirty="0"/>
                    </a:p>
                  </a:txBody>
                  <a:tcPr>
                    <a:solidFill>
                      <a:srgbClr val="D2031D"/>
                    </a:solidFill>
                  </a:tcPr>
                </a:tc>
                <a:tc>
                  <a:txBody>
                    <a:bodyPr/>
                    <a:lstStyle/>
                    <a:p>
                      <a:r>
                        <a:rPr lang="de-DE" dirty="0"/>
                        <a:t>Kapital </a:t>
                      </a:r>
                    </a:p>
                  </a:txBody>
                  <a:tcPr>
                    <a:solidFill>
                      <a:srgbClr val="D2031D"/>
                    </a:solidFill>
                  </a:tcPr>
                </a:tc>
                <a:tc>
                  <a:txBody>
                    <a:bodyPr/>
                    <a:lstStyle/>
                    <a:p>
                      <a:r>
                        <a:rPr lang="de-DE" dirty="0"/>
                        <a:t>Anteile in % </a:t>
                      </a:r>
                    </a:p>
                  </a:txBody>
                  <a:tcPr>
                    <a:solidFill>
                      <a:srgbClr val="D2031D"/>
                    </a:solidFill>
                  </a:tcPr>
                </a:tc>
                <a:extLst>
                  <a:ext uri="{0D108BD9-81ED-4DB2-BD59-A6C34878D82A}">
                    <a16:rowId xmlns:a16="http://schemas.microsoft.com/office/drawing/2014/main" val="1640632214"/>
                  </a:ext>
                </a:extLst>
              </a:tr>
              <a:tr h="370840">
                <a:tc>
                  <a:txBody>
                    <a:bodyPr/>
                    <a:lstStyle/>
                    <a:p>
                      <a:endParaRPr lang="de-DE" dirty="0"/>
                    </a:p>
                  </a:txBody>
                  <a:tcPr>
                    <a:solidFill>
                      <a:srgbClr val="D0CFBD"/>
                    </a:solidFill>
                  </a:tcPr>
                </a:tc>
                <a:tc>
                  <a:txBody>
                    <a:bodyPr/>
                    <a:lstStyle/>
                    <a:p>
                      <a:endParaRPr lang="de-DE" dirty="0"/>
                    </a:p>
                  </a:txBody>
                  <a:tcPr>
                    <a:solidFill>
                      <a:srgbClr val="D0CFBD"/>
                    </a:solidFill>
                  </a:tcPr>
                </a:tc>
                <a:tc>
                  <a:txBody>
                    <a:bodyPr/>
                    <a:lstStyle/>
                    <a:p>
                      <a:endParaRPr lang="de-DE"/>
                    </a:p>
                  </a:txBody>
                  <a:tcPr>
                    <a:solidFill>
                      <a:srgbClr val="D0CFBD"/>
                    </a:solidFill>
                  </a:tcPr>
                </a:tc>
                <a:extLst>
                  <a:ext uri="{0D108BD9-81ED-4DB2-BD59-A6C34878D82A}">
                    <a16:rowId xmlns:a16="http://schemas.microsoft.com/office/drawing/2014/main" val="818098589"/>
                  </a:ext>
                </a:extLst>
              </a:tr>
              <a:tr h="370840">
                <a:tc>
                  <a:txBody>
                    <a:bodyPr/>
                    <a:lstStyle/>
                    <a:p>
                      <a:endParaRPr lang="de-DE" dirty="0"/>
                    </a:p>
                  </a:txBody>
                  <a:tcPr>
                    <a:solidFill>
                      <a:schemeClr val="bg1">
                        <a:lumMod val="95000"/>
                      </a:schemeClr>
                    </a:solidFill>
                  </a:tcPr>
                </a:tc>
                <a:tc>
                  <a:txBody>
                    <a:bodyPr/>
                    <a:lstStyle/>
                    <a:p>
                      <a:endParaRPr lang="de-DE"/>
                    </a:p>
                  </a:txBody>
                  <a:tcPr>
                    <a:solidFill>
                      <a:schemeClr val="bg1">
                        <a:lumMod val="95000"/>
                      </a:schemeClr>
                    </a:solidFill>
                  </a:tcPr>
                </a:tc>
                <a:tc>
                  <a:txBody>
                    <a:bodyPr/>
                    <a:lstStyle/>
                    <a:p>
                      <a:endParaRPr lang="de-DE"/>
                    </a:p>
                  </a:txBody>
                  <a:tcPr>
                    <a:solidFill>
                      <a:schemeClr val="bg1">
                        <a:lumMod val="95000"/>
                      </a:schemeClr>
                    </a:solidFill>
                  </a:tcPr>
                </a:tc>
                <a:extLst>
                  <a:ext uri="{0D108BD9-81ED-4DB2-BD59-A6C34878D82A}">
                    <a16:rowId xmlns:a16="http://schemas.microsoft.com/office/drawing/2014/main" val="2322936149"/>
                  </a:ext>
                </a:extLst>
              </a:tr>
              <a:tr h="370840">
                <a:tc>
                  <a:txBody>
                    <a:bodyPr/>
                    <a:lstStyle/>
                    <a:p>
                      <a:endParaRPr lang="de-DE" dirty="0"/>
                    </a:p>
                  </a:txBody>
                  <a:tcPr>
                    <a:solidFill>
                      <a:srgbClr val="D0CFBD"/>
                    </a:solidFill>
                  </a:tcPr>
                </a:tc>
                <a:tc>
                  <a:txBody>
                    <a:bodyPr/>
                    <a:lstStyle/>
                    <a:p>
                      <a:endParaRPr lang="de-DE"/>
                    </a:p>
                  </a:txBody>
                  <a:tcPr>
                    <a:solidFill>
                      <a:srgbClr val="D0CFBD"/>
                    </a:solidFill>
                  </a:tcPr>
                </a:tc>
                <a:tc>
                  <a:txBody>
                    <a:bodyPr/>
                    <a:lstStyle/>
                    <a:p>
                      <a:endParaRPr lang="de-DE" dirty="0"/>
                    </a:p>
                  </a:txBody>
                  <a:tcPr>
                    <a:solidFill>
                      <a:srgbClr val="D0CFBD"/>
                    </a:solidFill>
                  </a:tcPr>
                </a:tc>
                <a:extLst>
                  <a:ext uri="{0D108BD9-81ED-4DB2-BD59-A6C34878D82A}">
                    <a16:rowId xmlns:a16="http://schemas.microsoft.com/office/drawing/2014/main" val="399690475"/>
                  </a:ext>
                </a:extLst>
              </a:tr>
            </a:tbl>
          </a:graphicData>
        </a:graphic>
      </p:graphicFrame>
      <p:sp>
        <p:nvSpPr>
          <p:cNvPr id="4" name="Datumsplatzhalter 3">
            <a:extLst>
              <a:ext uri="{FF2B5EF4-FFF2-40B4-BE49-F238E27FC236}">
                <a16:creationId xmlns:a16="http://schemas.microsoft.com/office/drawing/2014/main" id="{B2076AAD-75F4-4E98-9C26-6EED96191E8A}"/>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18754401-655A-461B-B07B-105F24DFB514}"/>
              </a:ext>
            </a:extLst>
          </p:cNvPr>
          <p:cNvSpPr>
            <a:spLocks noGrp="1"/>
          </p:cNvSpPr>
          <p:nvPr>
            <p:ph type="sldNum" sz="quarter" idx="12"/>
          </p:nvPr>
        </p:nvSpPr>
        <p:spPr/>
        <p:txBody>
          <a:bodyPr/>
          <a:lstStyle/>
          <a:p>
            <a:r>
              <a:rPr lang="de-DE" dirty="0"/>
              <a:t>13</a:t>
            </a:r>
          </a:p>
        </p:txBody>
      </p:sp>
      <p:sp>
        <p:nvSpPr>
          <p:cNvPr id="7" name="Inhaltsplatzhalter 2">
            <a:extLst>
              <a:ext uri="{FF2B5EF4-FFF2-40B4-BE49-F238E27FC236}">
                <a16:creationId xmlns:a16="http://schemas.microsoft.com/office/drawing/2014/main" id="{D11BD627-DB3E-4EA7-80D7-2313DABD4081}"/>
              </a:ext>
            </a:extLst>
          </p:cNvPr>
          <p:cNvSpPr txBox="1">
            <a:spLocks/>
          </p:cNvSpPr>
          <p:nvPr/>
        </p:nvSpPr>
        <p:spPr>
          <a:xfrm>
            <a:off x="838200" y="2250141"/>
            <a:ext cx="10515600" cy="8799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D2031D"/>
              </a:buClr>
              <a:buFont typeface="Wingdings" panose="05000000000000000000" pitchFamily="2" charset="2"/>
              <a:buChar char="§"/>
              <a:defRPr sz="2800" kern="1200">
                <a:solidFill>
                  <a:schemeClr val="tx1"/>
                </a:solidFill>
                <a:latin typeface="Source Sans Pro"/>
                <a:ea typeface="+mn-ea"/>
                <a:cs typeface="+mn-cs"/>
              </a:defRPr>
            </a:lvl1pPr>
            <a:lvl2pPr marL="685800" indent="-228600" algn="l" defTabSz="914400" rtl="0" eaLnBrk="1" latinLnBrk="0" hangingPunct="1">
              <a:lnSpc>
                <a:spcPct val="90000"/>
              </a:lnSpc>
              <a:spcBef>
                <a:spcPts val="500"/>
              </a:spcBef>
              <a:buClr>
                <a:srgbClr val="D2031D"/>
              </a:buClr>
              <a:buFont typeface="Wingdings" panose="05000000000000000000" pitchFamily="2" charset="2"/>
              <a:buChar char="§"/>
              <a:defRPr sz="2400" kern="1200">
                <a:solidFill>
                  <a:schemeClr val="tx1"/>
                </a:solidFill>
                <a:latin typeface="Source Sans Pro"/>
                <a:ea typeface="+mn-ea"/>
                <a:cs typeface="+mn-cs"/>
              </a:defRPr>
            </a:lvl2pPr>
            <a:lvl3pPr marL="1143000" indent="-228600" algn="l" defTabSz="914400" rtl="0" eaLnBrk="1" latinLnBrk="0" hangingPunct="1">
              <a:lnSpc>
                <a:spcPct val="90000"/>
              </a:lnSpc>
              <a:spcBef>
                <a:spcPts val="500"/>
              </a:spcBef>
              <a:buClr>
                <a:srgbClr val="D2031D"/>
              </a:buClr>
              <a:buFont typeface="Wingdings" panose="05000000000000000000" pitchFamily="2" charset="2"/>
              <a:buChar char="§"/>
              <a:defRPr sz="2000" kern="1200">
                <a:solidFill>
                  <a:schemeClr val="tx1"/>
                </a:solidFill>
                <a:latin typeface="Source Sans Pro"/>
                <a:ea typeface="+mn-ea"/>
                <a:cs typeface="+mn-cs"/>
              </a:defRPr>
            </a:lvl3pPr>
            <a:lvl4pPr marL="1600200" indent="-228600" algn="l" defTabSz="914400" rtl="0" eaLnBrk="1" latinLnBrk="0" hangingPunct="1">
              <a:lnSpc>
                <a:spcPct val="90000"/>
              </a:lnSpc>
              <a:spcBef>
                <a:spcPts val="500"/>
              </a:spcBef>
              <a:buClr>
                <a:srgbClr val="D2031D"/>
              </a:buClr>
              <a:buFont typeface="Wingdings" panose="05000000000000000000" pitchFamily="2" charset="2"/>
              <a:buChar char="§"/>
              <a:defRPr sz="1800" kern="1200">
                <a:solidFill>
                  <a:schemeClr val="tx1"/>
                </a:solidFill>
                <a:latin typeface="Source Sans Pro"/>
                <a:ea typeface="+mn-ea"/>
                <a:cs typeface="+mn-cs"/>
              </a:defRPr>
            </a:lvl4pPr>
            <a:lvl5pPr marL="2057400" indent="-228600" algn="l" defTabSz="914400" rtl="0" eaLnBrk="1" latinLnBrk="0" hangingPunct="1">
              <a:lnSpc>
                <a:spcPct val="90000"/>
              </a:lnSpc>
              <a:spcBef>
                <a:spcPts val="500"/>
              </a:spcBef>
              <a:buClr>
                <a:srgbClr val="D2031D"/>
              </a:buClr>
              <a:buFont typeface="Wingdings" panose="05000000000000000000" pitchFamily="2" charset="2"/>
              <a:buChar char="§"/>
              <a:defRPr sz="1800" kern="1200">
                <a:solidFill>
                  <a:schemeClr val="tx1"/>
                </a:solidFill>
                <a:latin typeface="Source Sans Pro"/>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Bitte gib uns eine Übersicht über die Gesellschafterstruktur </a:t>
            </a:r>
          </a:p>
        </p:txBody>
      </p:sp>
    </p:spTree>
    <p:extLst>
      <p:ext uri="{BB962C8B-B14F-4D97-AF65-F5344CB8AC3E}">
        <p14:creationId xmlns:p14="http://schemas.microsoft.com/office/powerpoint/2010/main" val="351501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53BB84-8417-467B-ABB9-9E90C7899A44}"/>
              </a:ext>
            </a:extLst>
          </p:cNvPr>
          <p:cNvSpPr>
            <a:spLocks noGrp="1"/>
          </p:cNvSpPr>
          <p:nvPr>
            <p:ph type="title"/>
          </p:nvPr>
        </p:nvSpPr>
        <p:spPr/>
        <p:txBody>
          <a:bodyPr/>
          <a:lstStyle/>
          <a:p>
            <a:r>
              <a:rPr lang="de-DE" dirty="0"/>
              <a:t>Einleitung und Nutzung</a:t>
            </a:r>
          </a:p>
        </p:txBody>
      </p:sp>
      <p:sp>
        <p:nvSpPr>
          <p:cNvPr id="3" name="Inhaltsplatzhalter 2">
            <a:extLst>
              <a:ext uri="{FF2B5EF4-FFF2-40B4-BE49-F238E27FC236}">
                <a16:creationId xmlns:a16="http://schemas.microsoft.com/office/drawing/2014/main" id="{300368CE-80A4-4BA4-AA37-5FA330C2DE02}"/>
              </a:ext>
            </a:extLst>
          </p:cNvPr>
          <p:cNvSpPr>
            <a:spLocks noGrp="1"/>
          </p:cNvSpPr>
          <p:nvPr>
            <p:ph idx="1"/>
          </p:nvPr>
        </p:nvSpPr>
        <p:spPr>
          <a:xfrm>
            <a:off x="838200" y="2250141"/>
            <a:ext cx="4999892" cy="3818965"/>
          </a:xfrm>
        </p:spPr>
        <p:txBody>
          <a:bodyPr>
            <a:normAutofit fontScale="85000" lnSpcReduction="10000"/>
          </a:bodyPr>
          <a:lstStyle/>
          <a:p>
            <a:pPr marL="0" indent="0">
              <a:lnSpc>
                <a:spcPct val="150000"/>
              </a:lnSpc>
              <a:buNone/>
            </a:pPr>
            <a:r>
              <a:rPr lang="de-DE" sz="1900" dirty="0"/>
              <a:t>Das Template gibt eine Übersicht über die Inhalte, welche im Pitch zur Vorauswahl aufgegriffen werden sollten. Ihr könnt für den Pitch gerne euer eigenes CI Verwenden. Wir möchten jedoch darauf hinweisen, dass die Struktur und die Inhalte übernommen werden sollten und von dem </a:t>
            </a:r>
            <a:r>
              <a:rPr lang="de-DE" sz="1900" dirty="0" err="1"/>
              <a:t>Expert:innenkreis</a:t>
            </a:r>
            <a:r>
              <a:rPr lang="de-DE" sz="1900" dirty="0"/>
              <a:t> erwartet werden. </a:t>
            </a:r>
          </a:p>
          <a:p>
            <a:pPr marL="0" indent="0">
              <a:lnSpc>
                <a:spcPct val="150000"/>
              </a:lnSpc>
              <a:buNone/>
            </a:pPr>
            <a:r>
              <a:rPr lang="de-DE" sz="1900" dirty="0"/>
              <a:t>Falls ihr euch dazu entschließen solltet mit dieser Vorlage weiterzuarbeiten, möchten wir euch bitten alle bestehenden Informationen im Vorfeld zu löschen. </a:t>
            </a:r>
          </a:p>
          <a:p>
            <a:pPr marL="0" indent="0">
              <a:lnSpc>
                <a:spcPct val="150000"/>
              </a:lnSpc>
              <a:buNone/>
            </a:pPr>
            <a:r>
              <a:rPr lang="de-DE" sz="1900" dirty="0"/>
              <a:t>Das Deck </a:t>
            </a:r>
            <a:r>
              <a:rPr lang="de-DE" sz="1900" b="1" dirty="0"/>
              <a:t>darf diese 13 </a:t>
            </a:r>
            <a:r>
              <a:rPr lang="de-DE" sz="1900" b="1" dirty="0" err="1"/>
              <a:t>Slides</a:t>
            </a:r>
            <a:r>
              <a:rPr lang="de-DE" sz="1900" b="1" dirty="0"/>
              <a:t> nicht überschreiten</a:t>
            </a:r>
            <a:r>
              <a:rPr lang="de-DE" sz="1900" dirty="0"/>
              <a:t>.</a:t>
            </a:r>
          </a:p>
        </p:txBody>
      </p:sp>
      <p:sp>
        <p:nvSpPr>
          <p:cNvPr id="4" name="Datumsplatzhalter 3">
            <a:extLst>
              <a:ext uri="{FF2B5EF4-FFF2-40B4-BE49-F238E27FC236}">
                <a16:creationId xmlns:a16="http://schemas.microsoft.com/office/drawing/2014/main" id="{87772884-97EC-49F5-8071-54B2245EA51E}"/>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6" name="Inhaltsplatzhalter 2">
            <a:extLst>
              <a:ext uri="{FF2B5EF4-FFF2-40B4-BE49-F238E27FC236}">
                <a16:creationId xmlns:a16="http://schemas.microsoft.com/office/drawing/2014/main" id="{AAEC5C4B-7E90-47C2-8971-20FE5EC0FE07}"/>
              </a:ext>
            </a:extLst>
          </p:cNvPr>
          <p:cNvSpPr txBox="1">
            <a:spLocks/>
          </p:cNvSpPr>
          <p:nvPr/>
        </p:nvSpPr>
        <p:spPr>
          <a:xfrm>
            <a:off x="6353907" y="2250140"/>
            <a:ext cx="5322278" cy="3964680"/>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Clr>
                <a:srgbClr val="D2031D"/>
              </a:buClr>
              <a:buFont typeface="Wingdings" panose="05000000000000000000" pitchFamily="2" charset="2"/>
              <a:buChar char="§"/>
              <a:defRPr sz="2800" kern="1200">
                <a:solidFill>
                  <a:schemeClr val="tx1"/>
                </a:solidFill>
                <a:latin typeface="Source Sans Pro"/>
                <a:ea typeface="+mn-ea"/>
                <a:cs typeface="+mn-cs"/>
              </a:defRPr>
            </a:lvl1pPr>
            <a:lvl2pPr marL="685800" indent="-228600" algn="l" defTabSz="914400" rtl="0" eaLnBrk="1" latinLnBrk="0" hangingPunct="1">
              <a:lnSpc>
                <a:spcPct val="90000"/>
              </a:lnSpc>
              <a:spcBef>
                <a:spcPts val="500"/>
              </a:spcBef>
              <a:buClr>
                <a:srgbClr val="D2031D"/>
              </a:buClr>
              <a:buFont typeface="Wingdings" panose="05000000000000000000" pitchFamily="2" charset="2"/>
              <a:buChar char="§"/>
              <a:defRPr sz="2400" kern="1200">
                <a:solidFill>
                  <a:schemeClr val="tx1"/>
                </a:solidFill>
                <a:latin typeface="Source Sans Pro"/>
                <a:ea typeface="+mn-ea"/>
                <a:cs typeface="+mn-cs"/>
              </a:defRPr>
            </a:lvl2pPr>
            <a:lvl3pPr marL="1143000" indent="-228600" algn="l" defTabSz="914400" rtl="0" eaLnBrk="1" latinLnBrk="0" hangingPunct="1">
              <a:lnSpc>
                <a:spcPct val="90000"/>
              </a:lnSpc>
              <a:spcBef>
                <a:spcPts val="500"/>
              </a:spcBef>
              <a:buClr>
                <a:srgbClr val="D2031D"/>
              </a:buClr>
              <a:buFont typeface="Wingdings" panose="05000000000000000000" pitchFamily="2" charset="2"/>
              <a:buChar char="§"/>
              <a:defRPr sz="2000" kern="1200">
                <a:solidFill>
                  <a:schemeClr val="tx1"/>
                </a:solidFill>
                <a:latin typeface="Source Sans Pro"/>
                <a:ea typeface="+mn-ea"/>
                <a:cs typeface="+mn-cs"/>
              </a:defRPr>
            </a:lvl3pPr>
            <a:lvl4pPr marL="1600200" indent="-228600" algn="l" defTabSz="914400" rtl="0" eaLnBrk="1" latinLnBrk="0" hangingPunct="1">
              <a:lnSpc>
                <a:spcPct val="90000"/>
              </a:lnSpc>
              <a:spcBef>
                <a:spcPts val="500"/>
              </a:spcBef>
              <a:buClr>
                <a:srgbClr val="D2031D"/>
              </a:buClr>
              <a:buFont typeface="Wingdings" panose="05000000000000000000" pitchFamily="2" charset="2"/>
              <a:buChar char="§"/>
              <a:defRPr sz="1800" kern="1200">
                <a:solidFill>
                  <a:schemeClr val="tx1"/>
                </a:solidFill>
                <a:latin typeface="Source Sans Pro"/>
                <a:ea typeface="+mn-ea"/>
                <a:cs typeface="+mn-cs"/>
              </a:defRPr>
            </a:lvl4pPr>
            <a:lvl5pPr marL="2057400" indent="-228600" algn="l" defTabSz="914400" rtl="0" eaLnBrk="1" latinLnBrk="0" hangingPunct="1">
              <a:lnSpc>
                <a:spcPct val="90000"/>
              </a:lnSpc>
              <a:spcBef>
                <a:spcPts val="500"/>
              </a:spcBef>
              <a:buClr>
                <a:srgbClr val="D2031D"/>
              </a:buClr>
              <a:buFont typeface="Wingdings" panose="05000000000000000000" pitchFamily="2" charset="2"/>
              <a:buChar char="§"/>
              <a:defRPr sz="1800" kern="1200">
                <a:solidFill>
                  <a:schemeClr val="tx1"/>
                </a:solidFill>
                <a:latin typeface="Source Sans Pro"/>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de-DE" sz="2000" b="1" dirty="0"/>
              <a:t>Inhaltsübersicht: </a:t>
            </a:r>
          </a:p>
          <a:p>
            <a:pPr marL="457200" indent="-457200">
              <a:buFont typeface="+mj-lt"/>
              <a:buAutoNum type="arabicPeriod"/>
            </a:pPr>
            <a:r>
              <a:rPr lang="de-DE" sz="2000" dirty="0"/>
              <a:t>Titel, Unternehmensname und Datum </a:t>
            </a:r>
          </a:p>
          <a:p>
            <a:pPr marL="457200" indent="-457200">
              <a:buFont typeface="+mj-lt"/>
              <a:buAutoNum type="arabicPeriod"/>
            </a:pPr>
            <a:r>
              <a:rPr lang="de-DE" sz="2000" dirty="0"/>
              <a:t>Problem / Chance</a:t>
            </a:r>
          </a:p>
          <a:p>
            <a:pPr marL="457200" indent="-457200">
              <a:buFont typeface="+mj-lt"/>
              <a:buAutoNum type="arabicPeriod"/>
            </a:pPr>
            <a:r>
              <a:rPr lang="de-DE" sz="2000" dirty="0"/>
              <a:t>Lösung und Value Proposition</a:t>
            </a:r>
          </a:p>
          <a:p>
            <a:pPr marL="457200" indent="-457200">
              <a:buFont typeface="+mj-lt"/>
              <a:buAutoNum type="arabicPeriod"/>
            </a:pPr>
            <a:r>
              <a:rPr lang="de-DE" sz="2000" dirty="0" err="1"/>
              <a:t>Product</a:t>
            </a:r>
            <a:r>
              <a:rPr lang="de-DE" sz="2000" dirty="0"/>
              <a:t> Journey / Technische Details</a:t>
            </a:r>
          </a:p>
          <a:p>
            <a:pPr marL="457200" indent="-457200">
              <a:buFont typeface="+mj-lt"/>
              <a:buAutoNum type="arabicPeriod"/>
            </a:pPr>
            <a:r>
              <a:rPr lang="de-DE" sz="2000" dirty="0"/>
              <a:t>Prototype / </a:t>
            </a:r>
            <a:r>
              <a:rPr lang="de-DE" sz="2000" dirty="0" err="1"/>
              <a:t>Product</a:t>
            </a:r>
            <a:r>
              <a:rPr lang="de-DE" sz="2000" dirty="0"/>
              <a:t> Demonstration</a:t>
            </a:r>
          </a:p>
          <a:p>
            <a:pPr marL="457200" indent="-457200">
              <a:buFont typeface="+mj-lt"/>
              <a:buAutoNum type="arabicPeriod"/>
            </a:pPr>
            <a:r>
              <a:rPr lang="de-DE" sz="2000" dirty="0"/>
              <a:t>Bezug zur Innovationsstrategie</a:t>
            </a:r>
          </a:p>
          <a:p>
            <a:pPr marL="457200" indent="-457200">
              <a:buFont typeface="+mj-lt"/>
              <a:buAutoNum type="arabicPeriod"/>
            </a:pPr>
            <a:r>
              <a:rPr lang="de-DE" sz="2000" dirty="0"/>
              <a:t>Erlösmodell und Umsatzströme </a:t>
            </a:r>
          </a:p>
          <a:p>
            <a:pPr marL="457200" indent="-457200">
              <a:buFont typeface="+mj-lt"/>
              <a:buAutoNum type="arabicPeriod"/>
            </a:pPr>
            <a:r>
              <a:rPr lang="de-DE" sz="2000" dirty="0"/>
              <a:t>Marktpotenzial und -Wachstum</a:t>
            </a:r>
          </a:p>
          <a:p>
            <a:pPr marL="457200" indent="-457200">
              <a:buFont typeface="+mj-lt"/>
              <a:buAutoNum type="arabicPeriod"/>
            </a:pPr>
            <a:r>
              <a:rPr lang="de-DE" sz="2000" dirty="0"/>
              <a:t>Wettbewerb und Alleinstellungsmerkmal </a:t>
            </a:r>
          </a:p>
          <a:p>
            <a:pPr marL="457200" indent="-457200">
              <a:buFont typeface="+mj-lt"/>
              <a:buAutoNum type="arabicPeriod"/>
            </a:pPr>
            <a:r>
              <a:rPr lang="de-DE" sz="2000" dirty="0"/>
              <a:t>Roadmap: Bisherige Erfolge und </a:t>
            </a:r>
            <a:r>
              <a:rPr lang="de-DE" sz="2000" dirty="0" err="1"/>
              <a:t>next</a:t>
            </a:r>
            <a:r>
              <a:rPr lang="de-DE" sz="2000" dirty="0"/>
              <a:t> </a:t>
            </a:r>
            <a:r>
              <a:rPr lang="de-DE" sz="2000" dirty="0" err="1"/>
              <a:t>steps</a:t>
            </a:r>
            <a:r>
              <a:rPr lang="de-DE" sz="2000" dirty="0"/>
              <a:t> </a:t>
            </a:r>
          </a:p>
          <a:p>
            <a:pPr marL="457200" indent="-457200">
              <a:buFont typeface="+mj-lt"/>
              <a:buAutoNum type="arabicPeriod"/>
            </a:pPr>
            <a:r>
              <a:rPr lang="de-DE" sz="2000" dirty="0"/>
              <a:t>Mittelverwendung und Meilensteine </a:t>
            </a:r>
          </a:p>
          <a:p>
            <a:pPr marL="457200" indent="-457200">
              <a:buFont typeface="+mj-lt"/>
              <a:buAutoNum type="arabicPeriod"/>
            </a:pPr>
            <a:r>
              <a:rPr lang="de-DE" sz="2000" dirty="0"/>
              <a:t>Team und Kompetenzen </a:t>
            </a:r>
          </a:p>
          <a:p>
            <a:pPr marL="457200" indent="-457200">
              <a:buFont typeface="+mj-lt"/>
              <a:buAutoNum type="arabicPeriod"/>
            </a:pPr>
            <a:r>
              <a:rPr lang="de-DE" sz="2000" dirty="0"/>
              <a:t>CAP Tabelle </a:t>
            </a:r>
          </a:p>
        </p:txBody>
      </p:sp>
    </p:spTree>
    <p:extLst>
      <p:ext uri="{BB962C8B-B14F-4D97-AF65-F5344CB8AC3E}">
        <p14:creationId xmlns:p14="http://schemas.microsoft.com/office/powerpoint/2010/main" val="64156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23D79-45ED-41CA-8A75-E525B2092FAD}"/>
              </a:ext>
            </a:extLst>
          </p:cNvPr>
          <p:cNvSpPr>
            <a:spLocks noGrp="1"/>
          </p:cNvSpPr>
          <p:nvPr>
            <p:ph type="ctrTitle"/>
          </p:nvPr>
        </p:nvSpPr>
        <p:spPr/>
        <p:txBody>
          <a:bodyPr/>
          <a:lstStyle/>
          <a:p>
            <a:r>
              <a:rPr lang="de-DE" dirty="0"/>
              <a:t>&lt;Unternehmensname&gt;</a:t>
            </a:r>
          </a:p>
        </p:txBody>
      </p:sp>
      <p:sp>
        <p:nvSpPr>
          <p:cNvPr id="3" name="Untertitel 2">
            <a:extLst>
              <a:ext uri="{FF2B5EF4-FFF2-40B4-BE49-F238E27FC236}">
                <a16:creationId xmlns:a16="http://schemas.microsoft.com/office/drawing/2014/main" id="{31A8A680-CF38-4C21-85A5-94EB9B998235}"/>
              </a:ext>
            </a:extLst>
          </p:cNvPr>
          <p:cNvSpPr>
            <a:spLocks noGrp="1"/>
          </p:cNvSpPr>
          <p:nvPr>
            <p:ph type="subTitle" idx="1"/>
          </p:nvPr>
        </p:nvSpPr>
        <p:spPr/>
        <p:txBody>
          <a:bodyPr/>
          <a:lstStyle/>
          <a:p>
            <a:r>
              <a:rPr lang="de-DE" dirty="0" err="1"/>
              <a:t>Tagline</a:t>
            </a:r>
            <a:endParaRPr lang="de-DE" dirty="0"/>
          </a:p>
        </p:txBody>
      </p:sp>
      <p:sp>
        <p:nvSpPr>
          <p:cNvPr id="4" name="Datumsplatzhalter 3">
            <a:extLst>
              <a:ext uri="{FF2B5EF4-FFF2-40B4-BE49-F238E27FC236}">
                <a16:creationId xmlns:a16="http://schemas.microsoft.com/office/drawing/2014/main" id="{6E721109-15CE-4765-9155-830BB49A9630}"/>
              </a:ext>
            </a:extLst>
          </p:cNvPr>
          <p:cNvSpPr>
            <a:spLocks noGrp="1"/>
          </p:cNvSpPr>
          <p:nvPr>
            <p:ph type="dt" sz="half" idx="10"/>
          </p:nvPr>
        </p:nvSpPr>
        <p:spPr/>
        <p:txBody>
          <a:bodyPr/>
          <a:lstStyle/>
          <a:p>
            <a:fld id="{15AE694D-AD97-4B20-8495-AF05490024F0}" type="datetime1">
              <a:rPr lang="de-DE" smtClean="0"/>
              <a:t>22.07.2024</a:t>
            </a:fld>
            <a:endParaRPr lang="de-DE" dirty="0"/>
          </a:p>
        </p:txBody>
      </p:sp>
      <p:sp>
        <p:nvSpPr>
          <p:cNvPr id="5" name="Foliennummernplatzhalter 4">
            <a:extLst>
              <a:ext uri="{FF2B5EF4-FFF2-40B4-BE49-F238E27FC236}">
                <a16:creationId xmlns:a16="http://schemas.microsoft.com/office/drawing/2014/main" id="{14F93463-2C19-49F1-8336-EB0B7DEE54D3}"/>
              </a:ext>
            </a:extLst>
          </p:cNvPr>
          <p:cNvSpPr>
            <a:spLocks noGrp="1"/>
          </p:cNvSpPr>
          <p:nvPr>
            <p:ph type="sldNum" sz="quarter" idx="12"/>
          </p:nvPr>
        </p:nvSpPr>
        <p:spPr/>
        <p:txBody>
          <a:bodyPr/>
          <a:lstStyle/>
          <a:p>
            <a:r>
              <a:rPr lang="de-DE" dirty="0"/>
              <a:t>1</a:t>
            </a:r>
          </a:p>
        </p:txBody>
      </p:sp>
      <p:sp>
        <p:nvSpPr>
          <p:cNvPr id="6" name="Inhaltsplatzhalter 5">
            <a:extLst>
              <a:ext uri="{FF2B5EF4-FFF2-40B4-BE49-F238E27FC236}">
                <a16:creationId xmlns:a16="http://schemas.microsoft.com/office/drawing/2014/main" id="{98986448-954F-4619-9BC3-A934B3314621}"/>
              </a:ext>
            </a:extLst>
          </p:cNvPr>
          <p:cNvSpPr>
            <a:spLocks noGrp="1"/>
          </p:cNvSpPr>
          <p:nvPr>
            <p:ph sz="quarter" idx="14"/>
          </p:nvPr>
        </p:nvSpPr>
        <p:spPr/>
        <p:txBody>
          <a:bodyPr/>
          <a:lstStyle/>
          <a:p>
            <a:endParaRPr lang="de-DE"/>
          </a:p>
        </p:txBody>
      </p:sp>
    </p:spTree>
    <p:extLst>
      <p:ext uri="{BB962C8B-B14F-4D97-AF65-F5344CB8AC3E}">
        <p14:creationId xmlns:p14="http://schemas.microsoft.com/office/powerpoint/2010/main" val="510422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5336A3-385E-4107-A9FF-C7ED92EF5A7D}"/>
              </a:ext>
            </a:extLst>
          </p:cNvPr>
          <p:cNvSpPr>
            <a:spLocks noGrp="1"/>
          </p:cNvSpPr>
          <p:nvPr>
            <p:ph type="title"/>
          </p:nvPr>
        </p:nvSpPr>
        <p:spPr/>
        <p:txBody>
          <a:bodyPr/>
          <a:lstStyle/>
          <a:p>
            <a:r>
              <a:rPr lang="de-DE" dirty="0"/>
              <a:t>Problem / Chance </a:t>
            </a:r>
          </a:p>
        </p:txBody>
      </p:sp>
      <p:sp>
        <p:nvSpPr>
          <p:cNvPr id="3" name="Inhaltsplatzhalter 2">
            <a:extLst>
              <a:ext uri="{FF2B5EF4-FFF2-40B4-BE49-F238E27FC236}">
                <a16:creationId xmlns:a16="http://schemas.microsoft.com/office/drawing/2014/main" id="{4B1F6AC1-A124-46FE-A6DE-81D4DFE2BA0B}"/>
              </a:ext>
            </a:extLst>
          </p:cNvPr>
          <p:cNvSpPr>
            <a:spLocks noGrp="1"/>
          </p:cNvSpPr>
          <p:nvPr>
            <p:ph idx="1"/>
          </p:nvPr>
        </p:nvSpPr>
        <p:spPr>
          <a:xfrm>
            <a:off x="838200" y="2250141"/>
            <a:ext cx="10515600" cy="3818965"/>
          </a:xfrm>
        </p:spPr>
        <p:txBody>
          <a:bodyPr/>
          <a:lstStyle/>
          <a:p>
            <a:r>
              <a:rPr lang="de-DE" i="1" dirty="0"/>
              <a:t>Definiert das Kernproblem </a:t>
            </a:r>
          </a:p>
          <a:p>
            <a:r>
              <a:rPr lang="de-DE" i="1" dirty="0"/>
              <a:t>Aufzeigen der Problemrelevanz </a:t>
            </a:r>
          </a:p>
        </p:txBody>
      </p:sp>
      <p:sp>
        <p:nvSpPr>
          <p:cNvPr id="4" name="Datumsplatzhalter 3">
            <a:extLst>
              <a:ext uri="{FF2B5EF4-FFF2-40B4-BE49-F238E27FC236}">
                <a16:creationId xmlns:a16="http://schemas.microsoft.com/office/drawing/2014/main" id="{DD18206C-E8B5-4402-A63F-026C590EF426}"/>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0B3C622F-10E6-4FD9-9790-D8E03C1D5976}"/>
              </a:ext>
            </a:extLst>
          </p:cNvPr>
          <p:cNvSpPr>
            <a:spLocks noGrp="1"/>
          </p:cNvSpPr>
          <p:nvPr>
            <p:ph type="sldNum" sz="quarter" idx="12"/>
          </p:nvPr>
        </p:nvSpPr>
        <p:spPr/>
        <p:txBody>
          <a:bodyPr/>
          <a:lstStyle/>
          <a:p>
            <a:r>
              <a:rPr lang="de-DE" dirty="0"/>
              <a:t>2</a:t>
            </a:r>
          </a:p>
        </p:txBody>
      </p:sp>
    </p:spTree>
    <p:extLst>
      <p:ext uri="{BB962C8B-B14F-4D97-AF65-F5344CB8AC3E}">
        <p14:creationId xmlns:p14="http://schemas.microsoft.com/office/powerpoint/2010/main" val="1171549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328342-AE87-4B52-B98F-E4D5FF67B898}"/>
              </a:ext>
            </a:extLst>
          </p:cNvPr>
          <p:cNvSpPr>
            <a:spLocks noGrp="1"/>
          </p:cNvSpPr>
          <p:nvPr>
            <p:ph type="title"/>
          </p:nvPr>
        </p:nvSpPr>
        <p:spPr/>
        <p:txBody>
          <a:bodyPr/>
          <a:lstStyle/>
          <a:p>
            <a:r>
              <a:rPr lang="de-DE" dirty="0"/>
              <a:t>Lösung &amp; Value Proposition</a:t>
            </a:r>
          </a:p>
        </p:txBody>
      </p:sp>
      <p:sp>
        <p:nvSpPr>
          <p:cNvPr id="3" name="Inhaltsplatzhalter 2">
            <a:extLst>
              <a:ext uri="{FF2B5EF4-FFF2-40B4-BE49-F238E27FC236}">
                <a16:creationId xmlns:a16="http://schemas.microsoft.com/office/drawing/2014/main" id="{14B7440F-1E14-4FDC-91B0-C118BC6D4DD7}"/>
              </a:ext>
            </a:extLst>
          </p:cNvPr>
          <p:cNvSpPr>
            <a:spLocks noGrp="1"/>
          </p:cNvSpPr>
          <p:nvPr>
            <p:ph idx="1"/>
          </p:nvPr>
        </p:nvSpPr>
        <p:spPr/>
        <p:txBody>
          <a:bodyPr/>
          <a:lstStyle/>
          <a:p>
            <a:r>
              <a:rPr lang="en-GB" i="1" dirty="0" err="1"/>
              <a:t>Erläutert</a:t>
            </a:r>
            <a:r>
              <a:rPr lang="en-GB" i="1" dirty="0"/>
              <a:t> </a:t>
            </a:r>
            <a:r>
              <a:rPr lang="en-GB" i="1" dirty="0" err="1"/>
              <a:t>eure</a:t>
            </a:r>
            <a:r>
              <a:rPr lang="en-GB" i="1" dirty="0"/>
              <a:t> </a:t>
            </a:r>
            <a:r>
              <a:rPr lang="en-GB" i="1" dirty="0" err="1"/>
              <a:t>Lösung</a:t>
            </a:r>
            <a:r>
              <a:rPr lang="en-GB" i="1" dirty="0"/>
              <a:t>   </a:t>
            </a:r>
          </a:p>
        </p:txBody>
      </p:sp>
      <p:sp>
        <p:nvSpPr>
          <p:cNvPr id="4" name="Datumsplatzhalter 3">
            <a:extLst>
              <a:ext uri="{FF2B5EF4-FFF2-40B4-BE49-F238E27FC236}">
                <a16:creationId xmlns:a16="http://schemas.microsoft.com/office/drawing/2014/main" id="{0DED2561-E571-4A61-896C-195FFBC3F165}"/>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DDBA3534-AFE3-4A16-A11E-C1A393FFEC4D}"/>
              </a:ext>
            </a:extLst>
          </p:cNvPr>
          <p:cNvSpPr>
            <a:spLocks noGrp="1"/>
          </p:cNvSpPr>
          <p:nvPr>
            <p:ph type="sldNum" sz="quarter" idx="12"/>
          </p:nvPr>
        </p:nvSpPr>
        <p:spPr/>
        <p:txBody>
          <a:bodyPr/>
          <a:lstStyle/>
          <a:p>
            <a:r>
              <a:rPr lang="de-DE" dirty="0"/>
              <a:t>3</a:t>
            </a:r>
          </a:p>
        </p:txBody>
      </p:sp>
    </p:spTree>
    <p:extLst>
      <p:ext uri="{BB962C8B-B14F-4D97-AF65-F5344CB8AC3E}">
        <p14:creationId xmlns:p14="http://schemas.microsoft.com/office/powerpoint/2010/main" val="471873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5F1F8E-AD52-4446-A10A-3A1CF458BF91}"/>
              </a:ext>
            </a:extLst>
          </p:cNvPr>
          <p:cNvSpPr>
            <a:spLocks noGrp="1"/>
          </p:cNvSpPr>
          <p:nvPr>
            <p:ph type="title"/>
          </p:nvPr>
        </p:nvSpPr>
        <p:spPr/>
        <p:txBody>
          <a:bodyPr/>
          <a:lstStyle/>
          <a:p>
            <a:r>
              <a:rPr lang="de-DE" dirty="0" err="1"/>
              <a:t>Product</a:t>
            </a:r>
            <a:r>
              <a:rPr lang="de-DE" dirty="0"/>
              <a:t> Journey / technische Details </a:t>
            </a:r>
          </a:p>
        </p:txBody>
      </p:sp>
      <p:sp>
        <p:nvSpPr>
          <p:cNvPr id="3" name="Inhaltsplatzhalter 2">
            <a:extLst>
              <a:ext uri="{FF2B5EF4-FFF2-40B4-BE49-F238E27FC236}">
                <a16:creationId xmlns:a16="http://schemas.microsoft.com/office/drawing/2014/main" id="{6BDAA6AE-8441-4ED5-BBDD-407E6D06A0BA}"/>
              </a:ext>
            </a:extLst>
          </p:cNvPr>
          <p:cNvSpPr>
            <a:spLocks noGrp="1"/>
          </p:cNvSpPr>
          <p:nvPr>
            <p:ph idx="1"/>
          </p:nvPr>
        </p:nvSpPr>
        <p:spPr/>
        <p:txBody>
          <a:bodyPr/>
          <a:lstStyle/>
          <a:p>
            <a:r>
              <a:rPr lang="de-DE" i="1" dirty="0"/>
              <a:t>Hier ist Platz, um eure Lösung tiefer zu erklären </a:t>
            </a:r>
          </a:p>
          <a:p>
            <a:r>
              <a:rPr lang="de-DE" i="1" dirty="0"/>
              <a:t>Geht bspw. auf die Customer Journey oder technische Details Eurer Lösung ein </a:t>
            </a:r>
          </a:p>
        </p:txBody>
      </p:sp>
      <p:sp>
        <p:nvSpPr>
          <p:cNvPr id="4" name="Datumsplatzhalter 3">
            <a:extLst>
              <a:ext uri="{FF2B5EF4-FFF2-40B4-BE49-F238E27FC236}">
                <a16:creationId xmlns:a16="http://schemas.microsoft.com/office/drawing/2014/main" id="{8EE6A412-30A2-4C3F-8C9F-A6A68D3FA5B9}"/>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CCA8307F-B54E-4E9B-ACA9-9BE6A7D52B6C}"/>
              </a:ext>
            </a:extLst>
          </p:cNvPr>
          <p:cNvSpPr>
            <a:spLocks noGrp="1"/>
          </p:cNvSpPr>
          <p:nvPr>
            <p:ph type="sldNum" sz="quarter" idx="12"/>
          </p:nvPr>
        </p:nvSpPr>
        <p:spPr/>
        <p:txBody>
          <a:bodyPr/>
          <a:lstStyle/>
          <a:p>
            <a:r>
              <a:rPr lang="de-DE" dirty="0"/>
              <a:t>4</a:t>
            </a:r>
          </a:p>
        </p:txBody>
      </p:sp>
    </p:spTree>
    <p:extLst>
      <p:ext uri="{BB962C8B-B14F-4D97-AF65-F5344CB8AC3E}">
        <p14:creationId xmlns:p14="http://schemas.microsoft.com/office/powerpoint/2010/main" val="2182779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B5C287-AB2F-4C4C-A839-5C6EFB399860}"/>
              </a:ext>
            </a:extLst>
          </p:cNvPr>
          <p:cNvSpPr>
            <a:spLocks noGrp="1"/>
          </p:cNvSpPr>
          <p:nvPr>
            <p:ph type="title"/>
          </p:nvPr>
        </p:nvSpPr>
        <p:spPr/>
        <p:txBody>
          <a:bodyPr/>
          <a:lstStyle/>
          <a:p>
            <a:r>
              <a:rPr lang="de-DE" dirty="0"/>
              <a:t>Prototype / </a:t>
            </a:r>
            <a:r>
              <a:rPr lang="de-DE" dirty="0" err="1"/>
              <a:t>Product</a:t>
            </a:r>
            <a:r>
              <a:rPr lang="de-DE" dirty="0"/>
              <a:t> Demonstration</a:t>
            </a:r>
          </a:p>
        </p:txBody>
      </p:sp>
      <p:sp>
        <p:nvSpPr>
          <p:cNvPr id="3" name="Inhaltsplatzhalter 2">
            <a:extLst>
              <a:ext uri="{FF2B5EF4-FFF2-40B4-BE49-F238E27FC236}">
                <a16:creationId xmlns:a16="http://schemas.microsoft.com/office/drawing/2014/main" id="{AE3D85A7-8C7C-43DA-B239-8FED7FC7EE31}"/>
              </a:ext>
            </a:extLst>
          </p:cNvPr>
          <p:cNvSpPr>
            <a:spLocks noGrp="1"/>
          </p:cNvSpPr>
          <p:nvPr>
            <p:ph idx="1"/>
          </p:nvPr>
        </p:nvSpPr>
        <p:spPr>
          <a:xfrm>
            <a:off x="838200" y="2250141"/>
            <a:ext cx="10515600" cy="3818965"/>
          </a:xfrm>
        </p:spPr>
        <p:txBody>
          <a:bodyPr/>
          <a:lstStyle/>
          <a:p>
            <a:r>
              <a:rPr lang="de-DE" i="1" dirty="0"/>
              <a:t>Zeigt uns bitte euren Prototype oder eine kurze Demonstration eures Produkts</a:t>
            </a:r>
          </a:p>
          <a:p>
            <a:r>
              <a:rPr lang="de-DE" i="1" dirty="0"/>
              <a:t>Geht dabei auf die Kern Value Proposition ein</a:t>
            </a:r>
          </a:p>
        </p:txBody>
      </p:sp>
      <p:sp>
        <p:nvSpPr>
          <p:cNvPr id="4" name="Datumsplatzhalter 3">
            <a:extLst>
              <a:ext uri="{FF2B5EF4-FFF2-40B4-BE49-F238E27FC236}">
                <a16:creationId xmlns:a16="http://schemas.microsoft.com/office/drawing/2014/main" id="{E9623FD1-51EA-4786-B955-23FAA414FF6D}"/>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3FA35FEC-4259-4556-A813-84CA47C77534}"/>
              </a:ext>
            </a:extLst>
          </p:cNvPr>
          <p:cNvSpPr>
            <a:spLocks noGrp="1"/>
          </p:cNvSpPr>
          <p:nvPr>
            <p:ph type="sldNum" sz="quarter" idx="12"/>
          </p:nvPr>
        </p:nvSpPr>
        <p:spPr/>
        <p:txBody>
          <a:bodyPr/>
          <a:lstStyle/>
          <a:p>
            <a:r>
              <a:rPr lang="de-DE" dirty="0"/>
              <a:t>5</a:t>
            </a:r>
          </a:p>
        </p:txBody>
      </p:sp>
    </p:spTree>
    <p:extLst>
      <p:ext uri="{BB962C8B-B14F-4D97-AF65-F5344CB8AC3E}">
        <p14:creationId xmlns:p14="http://schemas.microsoft.com/office/powerpoint/2010/main" val="1026350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6AD6D9-3267-4B66-8395-16F58ABCA86D}"/>
              </a:ext>
            </a:extLst>
          </p:cNvPr>
          <p:cNvSpPr>
            <a:spLocks noGrp="1"/>
          </p:cNvSpPr>
          <p:nvPr>
            <p:ph type="title"/>
          </p:nvPr>
        </p:nvSpPr>
        <p:spPr/>
        <p:txBody>
          <a:bodyPr>
            <a:normAutofit/>
          </a:bodyPr>
          <a:lstStyle/>
          <a:p>
            <a:r>
              <a:rPr lang="de-DE" dirty="0"/>
              <a:t>Bezug zur Innovationsstrategie </a:t>
            </a:r>
          </a:p>
        </p:txBody>
      </p:sp>
      <p:sp>
        <p:nvSpPr>
          <p:cNvPr id="3" name="Inhaltsplatzhalter 2">
            <a:extLst>
              <a:ext uri="{FF2B5EF4-FFF2-40B4-BE49-F238E27FC236}">
                <a16:creationId xmlns:a16="http://schemas.microsoft.com/office/drawing/2014/main" id="{B1B15B8D-C1EB-4721-876A-4BD3951B2AD5}"/>
              </a:ext>
            </a:extLst>
          </p:cNvPr>
          <p:cNvSpPr>
            <a:spLocks noGrp="1"/>
          </p:cNvSpPr>
          <p:nvPr>
            <p:ph idx="1"/>
          </p:nvPr>
        </p:nvSpPr>
        <p:spPr/>
        <p:txBody>
          <a:bodyPr>
            <a:normAutofit/>
          </a:bodyPr>
          <a:lstStyle/>
          <a:p>
            <a:pPr>
              <a:lnSpc>
                <a:spcPct val="150000"/>
              </a:lnSpc>
            </a:pPr>
            <a:r>
              <a:rPr lang="de-DE" sz="1700" i="1" dirty="0"/>
              <a:t>Zeigt, welche Schlüsseltechnologie ihr benutzt oder welche Schlüsselbranche ihr adressiert ( </a:t>
            </a:r>
            <a:r>
              <a:rPr lang="de-DE" sz="1700" i="1" dirty="0">
                <a:hlinkClick r:id="rId2"/>
              </a:rPr>
              <a:t>Innovationsstrategie 2030 des Landes Bremen </a:t>
            </a:r>
            <a:r>
              <a:rPr lang="de-DE" sz="1700" i="1" dirty="0"/>
              <a:t>)</a:t>
            </a:r>
          </a:p>
          <a:p>
            <a:pPr>
              <a:lnSpc>
                <a:spcPct val="150000"/>
              </a:lnSpc>
            </a:pPr>
            <a:r>
              <a:rPr lang="de-DE" sz="1700" i="1" dirty="0"/>
              <a:t> Schlüsseltechnologien: </a:t>
            </a:r>
            <a:br>
              <a:rPr lang="de-DE" sz="1700" i="1" dirty="0"/>
            </a:br>
            <a:r>
              <a:rPr lang="de-DE" sz="1700" i="1" dirty="0"/>
              <a:t>Digitalisierung und Künstliche Intelligenz; Messtechnik und Simulation, Biotechnologie, autonome Systeme und Robotik, Wasserstofftechnologien, Neue Arbeits- und Organisationsformen, Leichtbau und additive Fertigung. </a:t>
            </a:r>
          </a:p>
          <a:p>
            <a:pPr>
              <a:lnSpc>
                <a:spcPct val="150000"/>
              </a:lnSpc>
            </a:pPr>
            <a:r>
              <a:rPr lang="de-DE" sz="1700" i="1" dirty="0"/>
              <a:t>Schlüsselbranchen und weitere innovative Branchen: </a:t>
            </a:r>
            <a:br>
              <a:rPr lang="de-DE" sz="1700" i="1" dirty="0"/>
            </a:br>
            <a:r>
              <a:rPr lang="de-DE" sz="1700" i="1" dirty="0"/>
              <a:t>Luft- und Raumfahrt, Automotive, Maritime Wirtschaft/ Logistik, Nahrungs-  und Genussmittelwirtschaft, regenerative Energiewirtschaft/ Windenergie, Gesundheitswirtschaft, Umwelttechnik, Kultur- und Kreativwirtschaft, Stahlwirtschaft, Maschinenbau und Baubranchen.</a:t>
            </a:r>
          </a:p>
        </p:txBody>
      </p:sp>
      <p:sp>
        <p:nvSpPr>
          <p:cNvPr id="4" name="Datumsplatzhalter 3">
            <a:extLst>
              <a:ext uri="{FF2B5EF4-FFF2-40B4-BE49-F238E27FC236}">
                <a16:creationId xmlns:a16="http://schemas.microsoft.com/office/drawing/2014/main" id="{6D43474A-BED8-407B-98C3-27F6F622DB7C}"/>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A949BC5B-9DDB-49E1-BAAC-12C8E6171AAD}"/>
              </a:ext>
            </a:extLst>
          </p:cNvPr>
          <p:cNvSpPr>
            <a:spLocks noGrp="1"/>
          </p:cNvSpPr>
          <p:nvPr>
            <p:ph type="sldNum" sz="quarter" idx="12"/>
          </p:nvPr>
        </p:nvSpPr>
        <p:spPr/>
        <p:txBody>
          <a:bodyPr/>
          <a:lstStyle/>
          <a:p>
            <a:r>
              <a:rPr lang="de-DE" dirty="0"/>
              <a:t>6</a:t>
            </a:r>
          </a:p>
        </p:txBody>
      </p:sp>
    </p:spTree>
    <p:extLst>
      <p:ext uri="{BB962C8B-B14F-4D97-AF65-F5344CB8AC3E}">
        <p14:creationId xmlns:p14="http://schemas.microsoft.com/office/powerpoint/2010/main" val="1243680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0F8E54-1BDD-4697-84B5-C96FDBC5F655}"/>
              </a:ext>
            </a:extLst>
          </p:cNvPr>
          <p:cNvSpPr>
            <a:spLocks noGrp="1"/>
          </p:cNvSpPr>
          <p:nvPr>
            <p:ph type="title"/>
          </p:nvPr>
        </p:nvSpPr>
        <p:spPr/>
        <p:txBody>
          <a:bodyPr/>
          <a:lstStyle/>
          <a:p>
            <a:r>
              <a:rPr lang="de-DE" dirty="0"/>
              <a:t>Erlösmodell &amp; Umsatzströme</a:t>
            </a:r>
          </a:p>
        </p:txBody>
      </p:sp>
      <p:sp>
        <p:nvSpPr>
          <p:cNvPr id="3" name="Inhaltsplatzhalter 2">
            <a:extLst>
              <a:ext uri="{FF2B5EF4-FFF2-40B4-BE49-F238E27FC236}">
                <a16:creationId xmlns:a16="http://schemas.microsoft.com/office/drawing/2014/main" id="{275EEFAF-9C34-49B8-86E6-306F8072AEAA}"/>
              </a:ext>
            </a:extLst>
          </p:cNvPr>
          <p:cNvSpPr>
            <a:spLocks noGrp="1"/>
          </p:cNvSpPr>
          <p:nvPr>
            <p:ph idx="1"/>
          </p:nvPr>
        </p:nvSpPr>
        <p:spPr/>
        <p:txBody>
          <a:bodyPr/>
          <a:lstStyle/>
          <a:p>
            <a:r>
              <a:rPr lang="de-DE" i="1" dirty="0"/>
              <a:t>Definiert eure Umsatzströme </a:t>
            </a:r>
          </a:p>
          <a:p>
            <a:r>
              <a:rPr lang="de-DE" i="1" dirty="0"/>
              <a:t>Zeigt auf, wer für welches Produkt oder welchen Service welchen Preis zahlt </a:t>
            </a:r>
          </a:p>
          <a:p>
            <a:pPr marL="0" indent="0">
              <a:buNone/>
            </a:pPr>
            <a:endParaRPr lang="de-DE" i="1" dirty="0"/>
          </a:p>
        </p:txBody>
      </p:sp>
      <p:sp>
        <p:nvSpPr>
          <p:cNvPr id="4" name="Datumsplatzhalter 3">
            <a:extLst>
              <a:ext uri="{FF2B5EF4-FFF2-40B4-BE49-F238E27FC236}">
                <a16:creationId xmlns:a16="http://schemas.microsoft.com/office/drawing/2014/main" id="{63D56393-E2E7-4F70-B7E6-17C5BCD76AF7}"/>
              </a:ext>
            </a:extLst>
          </p:cNvPr>
          <p:cNvSpPr>
            <a:spLocks noGrp="1"/>
          </p:cNvSpPr>
          <p:nvPr>
            <p:ph type="dt" sz="half" idx="10"/>
          </p:nvPr>
        </p:nvSpPr>
        <p:spPr/>
        <p:txBody>
          <a:bodyPr/>
          <a:lstStyle/>
          <a:p>
            <a:fld id="{1CED9FD5-ACF6-4C6C-A56D-FD6CF19C60B7}" type="datetime1">
              <a:rPr lang="de-DE" smtClean="0"/>
              <a:t>22.07.2024</a:t>
            </a:fld>
            <a:endParaRPr lang="de-DE"/>
          </a:p>
        </p:txBody>
      </p:sp>
      <p:sp>
        <p:nvSpPr>
          <p:cNvPr id="5" name="Foliennummernplatzhalter 4">
            <a:extLst>
              <a:ext uri="{FF2B5EF4-FFF2-40B4-BE49-F238E27FC236}">
                <a16:creationId xmlns:a16="http://schemas.microsoft.com/office/drawing/2014/main" id="{26B48180-3990-42C1-9A69-DFE4B2FC52E9}"/>
              </a:ext>
            </a:extLst>
          </p:cNvPr>
          <p:cNvSpPr>
            <a:spLocks noGrp="1"/>
          </p:cNvSpPr>
          <p:nvPr>
            <p:ph type="sldNum" sz="quarter" idx="12"/>
          </p:nvPr>
        </p:nvSpPr>
        <p:spPr/>
        <p:txBody>
          <a:bodyPr/>
          <a:lstStyle/>
          <a:p>
            <a:r>
              <a:rPr lang="de-DE" dirty="0"/>
              <a:t>7</a:t>
            </a:r>
          </a:p>
        </p:txBody>
      </p:sp>
    </p:spTree>
    <p:extLst>
      <p:ext uri="{BB962C8B-B14F-4D97-AF65-F5344CB8AC3E}">
        <p14:creationId xmlns:p14="http://schemas.microsoft.com/office/powerpoint/2010/main" val="277521105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_Präsi_STH.pptx" id="{C15A68CB-3E19-4DC1-88AB-9D7332D78BBD}" vid="{D185C026-17B1-4E68-9D9E-AD4ECA26A616}"/>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Master_Präsi_STH</Template>
  <TotalTime>0</TotalTime>
  <Words>534</Words>
  <Application>Microsoft Office PowerPoint</Application>
  <PresentationFormat>Breitbild</PresentationFormat>
  <Paragraphs>97</Paragraphs>
  <Slides>15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Source Sans Pro</vt:lpstr>
      <vt:lpstr>Wingdings</vt:lpstr>
      <vt:lpstr>Office</vt:lpstr>
      <vt:lpstr>Pitch Deck Template</vt:lpstr>
      <vt:lpstr>Einleitung und Nutzung</vt:lpstr>
      <vt:lpstr>&lt;Unternehmensname&gt;</vt:lpstr>
      <vt:lpstr>Problem / Chance </vt:lpstr>
      <vt:lpstr>Lösung &amp; Value Proposition</vt:lpstr>
      <vt:lpstr>Product Journey / technische Details </vt:lpstr>
      <vt:lpstr>Prototype / Product Demonstration</vt:lpstr>
      <vt:lpstr>Bezug zur Innovationsstrategie </vt:lpstr>
      <vt:lpstr>Erlösmodell &amp; Umsatzströme</vt:lpstr>
      <vt:lpstr>Marktpotenzial &amp; -wachstum</vt:lpstr>
      <vt:lpstr>Wettbewerb &amp; Alleinstellungsmerkmal</vt:lpstr>
      <vt:lpstr>Roadmap: bisherige Erfolge und next Steps </vt:lpstr>
      <vt:lpstr>Mittelverwendung &amp; Meilensteine </vt:lpstr>
      <vt:lpstr>Team und Kompetenzen </vt:lpstr>
      <vt:lpstr>CAP Table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der Veranstaltung</dc:title>
  <dc:creator>Tegtmeier, Rebekka</dc:creator>
  <cp:lastModifiedBy>Lanver, Julia</cp:lastModifiedBy>
  <cp:revision>65</cp:revision>
  <dcterms:created xsi:type="dcterms:W3CDTF">2023-02-06T09:05:43Z</dcterms:created>
  <dcterms:modified xsi:type="dcterms:W3CDTF">2024-07-22T13:27:52Z</dcterms:modified>
</cp:coreProperties>
</file>